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Arial" charset="1" panose="020B0502020202020204"/>
      <p:regular r:id="rId43"/>
    </p:embeddedFont>
    <p:embeddedFont>
      <p:font typeface="Aileron Bold" charset="1" panose="00000800000000000000"/>
      <p:regular r:id="rId45"/>
    </p:embeddedFont>
    <p:embeddedFont>
      <p:font typeface="Aileron" charset="1" panose="00000500000000000000"/>
      <p:regular r:id="rId46"/>
    </p:embeddedFont>
    <p:embeddedFont>
      <p:font typeface="Arial Bold" charset="1" panose="020B0802020202020204"/>
      <p:regular r:id="rId47"/>
    </p:embeddedFont>
    <p:embeddedFont>
      <p:font typeface="Montserrat" charset="1" panose="000005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notesMasters/notesMaster1.xml" Type="http://schemas.openxmlformats.org/officeDocument/2006/relationships/notesMaster"/><Relationship Id="rId41" Target="theme/theme2.xml" Type="http://schemas.openxmlformats.org/officeDocument/2006/relationships/theme"/><Relationship Id="rId42" Target="notesSlides/notesSlide1.xml" Type="http://schemas.openxmlformats.org/officeDocument/2006/relationships/notesSlide"/><Relationship Id="rId43" Target="fonts/font43.fntdata" Type="http://schemas.openxmlformats.org/officeDocument/2006/relationships/font"/><Relationship Id="rId44" Target="notesSlides/notesSlide2.xml" Type="http://schemas.openxmlformats.org/officeDocument/2006/relationships/notes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notesSlides/notesSlide3.xml" Type="http://schemas.openxmlformats.org/officeDocument/2006/relationships/notes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notesSlides/notesSlide4.xml" Type="http://schemas.openxmlformats.org/officeDocument/2006/relationships/notesSlide"/><Relationship Id="rId51" Target="notesSlides/notesSlide5.xml" Type="http://schemas.openxmlformats.org/officeDocument/2006/relationships/notesSlide"/><Relationship Id="rId52" Target="notesSlides/notesSlide6.xml" Type="http://schemas.openxmlformats.org/officeDocument/2006/relationships/notesSlide"/><Relationship Id="rId53" Target="notesSlides/notesSlide7.xml" Type="http://schemas.openxmlformats.org/officeDocument/2006/relationships/notesSlide"/><Relationship Id="rId54" Target="notesSlides/notesSlide8.xml" Type="http://schemas.openxmlformats.org/officeDocument/2006/relationships/notesSlide"/><Relationship Id="rId55" Target="notesSlides/notesSlide9.xml" Type="http://schemas.openxmlformats.org/officeDocument/2006/relationships/notesSlide"/><Relationship Id="rId56" Target="notesSlides/notesSlide10.xml" Type="http://schemas.openxmlformats.org/officeDocument/2006/relationships/notesSlide"/><Relationship Id="rId57" Target="notesSlides/notesSlide11.xml" Type="http://schemas.openxmlformats.org/officeDocument/2006/relationships/notesSlide"/><Relationship Id="rId58" Target="notesSlides/notesSlide12.xml" Type="http://schemas.openxmlformats.org/officeDocument/2006/relationships/notesSlide"/><Relationship Id="rId59" Target="notesSlides/notesSlide13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4.xml" Type="http://schemas.openxmlformats.org/officeDocument/2006/relationships/notesSlide"/><Relationship Id="rId61" Target="notesSlides/notesSlide15.xml" Type="http://schemas.openxmlformats.org/officeDocument/2006/relationships/notesSlide"/><Relationship Id="rId62" Target="notesSlides/notesSlide16.xml" Type="http://schemas.openxmlformats.org/officeDocument/2006/relationships/notesSlide"/><Relationship Id="rId63" Target="notesSlides/notesSlide17.xml" Type="http://schemas.openxmlformats.org/officeDocument/2006/relationships/notesSlide"/><Relationship Id="rId64" Target="notesSlides/notesSlide18.xml" Type="http://schemas.openxmlformats.org/officeDocument/2006/relationships/notesSlide"/><Relationship Id="rId65" Target="notesSlides/notesSlide19.xml" Type="http://schemas.openxmlformats.org/officeDocument/2006/relationships/notesSlide"/><Relationship Id="rId66" Target="notesSlides/notesSlide20.xml" Type="http://schemas.openxmlformats.org/officeDocument/2006/relationships/notesSlide"/><Relationship Id="rId67" Target="notesSlides/notesSlide21.xml" Type="http://schemas.openxmlformats.org/officeDocument/2006/relationships/notesSlide"/><Relationship Id="rId68" Target="notesSlides/notesSlide22.xml" Type="http://schemas.openxmlformats.org/officeDocument/2006/relationships/notesSlide"/><Relationship Id="rId69" Target="notesSlides/notesSlide23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4.xml" Type="http://schemas.openxmlformats.org/officeDocument/2006/relationships/notesSlide"/><Relationship Id="rId71" Target="notesSlides/notesSlide25.xml" Type="http://schemas.openxmlformats.org/officeDocument/2006/relationships/notesSlide"/><Relationship Id="rId72" Target="notesSlides/notesSlide26.xml" Type="http://schemas.openxmlformats.org/officeDocument/2006/relationships/notesSlide"/><Relationship Id="rId73" Target="notesSlides/notesSlide27.xml" Type="http://schemas.openxmlformats.org/officeDocument/2006/relationships/notesSlide"/><Relationship Id="rId74" Target="notesSlides/notesSlide28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notesSlides/notesSlide28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4474" y="154442"/>
            <a:ext cx="17528400" cy="9977580"/>
          </a:xfrm>
          <a:custGeom>
            <a:avLst/>
            <a:gdLst/>
            <a:ahLst/>
            <a:cxnLst/>
            <a:rect r="r" b="b" t="t" l="l"/>
            <a:pathLst>
              <a:path h="9977580" w="17528400">
                <a:moveTo>
                  <a:pt x="0" y="0"/>
                </a:moveTo>
                <a:lnTo>
                  <a:pt x="17528400" y="0"/>
                </a:lnTo>
                <a:lnTo>
                  <a:pt x="17528400" y="9977580"/>
                </a:lnTo>
                <a:lnTo>
                  <a:pt x="0" y="9977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0" r="0" b="-5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43600" y="3177360"/>
            <a:ext cx="13715460" cy="1864080"/>
            <a:chOff x="0" y="0"/>
            <a:chExt cx="18287280" cy="24854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287237" cy="2485390"/>
            </a:xfrm>
            <a:custGeom>
              <a:avLst/>
              <a:gdLst/>
              <a:ahLst/>
              <a:cxnLst/>
              <a:rect r="r" b="b" t="t" l="l"/>
              <a:pathLst>
                <a:path h="2485390" w="18287237">
                  <a:moveTo>
                    <a:pt x="0" y="0"/>
                  </a:moveTo>
                  <a:lnTo>
                    <a:pt x="18287237" y="0"/>
                  </a:lnTo>
                  <a:lnTo>
                    <a:pt x="18287237" y="2485390"/>
                  </a:lnTo>
                  <a:lnTo>
                    <a:pt x="0" y="2485390"/>
                  </a:ln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8287280" cy="2561640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9720"/>
                </a:lnSpc>
              </a:pPr>
              <a:r>
                <a:rPr lang="en-US" sz="9000" spc="-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FINAL EXERCISE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7468740" y="153900"/>
            <a:ext cx="3350700" cy="1690200"/>
            <a:chOff x="0" y="0"/>
            <a:chExt cx="4467600" cy="2253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67606" cy="2253615"/>
            </a:xfrm>
            <a:custGeom>
              <a:avLst/>
              <a:gdLst/>
              <a:ahLst/>
              <a:cxnLst/>
              <a:rect r="r" b="b" t="t" l="l"/>
              <a:pathLst>
                <a:path h="2253615" w="4467606">
                  <a:moveTo>
                    <a:pt x="375666" y="0"/>
                  </a:moveTo>
                  <a:lnTo>
                    <a:pt x="4091940" y="0"/>
                  </a:lnTo>
                  <a:cubicBezTo>
                    <a:pt x="4299331" y="0"/>
                    <a:pt x="4467606" y="168148"/>
                    <a:pt x="4467606" y="375666"/>
                  </a:cubicBezTo>
                  <a:lnTo>
                    <a:pt x="4467606" y="2253615"/>
                  </a:lnTo>
                  <a:lnTo>
                    <a:pt x="0" y="2253615"/>
                  </a:lnTo>
                  <a:lnTo>
                    <a:pt x="0" y="375666"/>
                  </a:lnTo>
                  <a:cubicBezTo>
                    <a:pt x="0" y="168148"/>
                    <a:pt x="168148" y="0"/>
                    <a:pt x="3756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000100" y="402300"/>
            <a:ext cx="2374380" cy="1158840"/>
          </a:xfrm>
          <a:custGeom>
            <a:avLst/>
            <a:gdLst/>
            <a:ahLst/>
            <a:cxnLst/>
            <a:rect r="r" b="b" t="t" l="l"/>
            <a:pathLst>
              <a:path h="1158840" w="2374380">
                <a:moveTo>
                  <a:pt x="0" y="0"/>
                </a:moveTo>
                <a:lnTo>
                  <a:pt x="2374380" y="0"/>
                </a:lnTo>
                <a:lnTo>
                  <a:pt x="2374380" y="1158840"/>
                </a:lnTo>
                <a:lnTo>
                  <a:pt x="0" y="115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06" t="0" r="-206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80169" y="5614549"/>
            <a:ext cx="7855043" cy="3223462"/>
            <a:chOff x="0" y="0"/>
            <a:chExt cx="10473390" cy="42979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8575" y="28575"/>
              <a:ext cx="10416286" cy="4240784"/>
            </a:xfrm>
            <a:custGeom>
              <a:avLst/>
              <a:gdLst/>
              <a:ahLst/>
              <a:cxnLst/>
              <a:rect r="r" b="b" t="t" l="l"/>
              <a:pathLst>
                <a:path h="4240784" w="10416286">
                  <a:moveTo>
                    <a:pt x="0" y="0"/>
                  </a:moveTo>
                  <a:lnTo>
                    <a:pt x="9703816" y="0"/>
                  </a:lnTo>
                  <a:lnTo>
                    <a:pt x="10416286" y="706755"/>
                  </a:lnTo>
                  <a:lnTo>
                    <a:pt x="10416286" y="4240784"/>
                  </a:lnTo>
                  <a:lnTo>
                    <a:pt x="712470" y="4240784"/>
                  </a:lnTo>
                  <a:lnTo>
                    <a:pt x="0" y="3534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16" t="-673" r="-616" b="-674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73436" cy="4297934"/>
            </a:xfrm>
            <a:custGeom>
              <a:avLst/>
              <a:gdLst/>
              <a:ahLst/>
              <a:cxnLst/>
              <a:rect r="r" b="b" t="t" l="l"/>
              <a:pathLst>
                <a:path h="4297934" w="10473436">
                  <a:moveTo>
                    <a:pt x="28575" y="0"/>
                  </a:moveTo>
                  <a:lnTo>
                    <a:pt x="9732391" y="0"/>
                  </a:lnTo>
                  <a:cubicBezTo>
                    <a:pt x="9739885" y="0"/>
                    <a:pt x="9747123" y="2921"/>
                    <a:pt x="9752457" y="8255"/>
                  </a:cubicBezTo>
                  <a:lnTo>
                    <a:pt x="10464927" y="715010"/>
                  </a:lnTo>
                  <a:cubicBezTo>
                    <a:pt x="10470388" y="720344"/>
                    <a:pt x="10473436" y="727710"/>
                    <a:pt x="10473436" y="735330"/>
                  </a:cubicBezTo>
                  <a:lnTo>
                    <a:pt x="10473436" y="4269359"/>
                  </a:lnTo>
                  <a:lnTo>
                    <a:pt x="10444861" y="4269359"/>
                  </a:lnTo>
                  <a:lnTo>
                    <a:pt x="10444861" y="4240784"/>
                  </a:lnTo>
                  <a:lnTo>
                    <a:pt x="10444861" y="4269359"/>
                  </a:lnTo>
                  <a:lnTo>
                    <a:pt x="10444861" y="4297934"/>
                  </a:lnTo>
                  <a:lnTo>
                    <a:pt x="741045" y="4297934"/>
                  </a:lnTo>
                  <a:cubicBezTo>
                    <a:pt x="733552" y="4297934"/>
                    <a:pt x="726313" y="4295013"/>
                    <a:pt x="720979" y="4289679"/>
                  </a:cubicBezTo>
                  <a:lnTo>
                    <a:pt x="8509" y="3582797"/>
                  </a:lnTo>
                  <a:cubicBezTo>
                    <a:pt x="3048" y="3577463"/>
                    <a:pt x="0" y="3570097"/>
                    <a:pt x="0" y="3562477"/>
                  </a:cubicBezTo>
                  <a:lnTo>
                    <a:pt x="0" y="28575"/>
                  </a:lnTo>
                  <a:cubicBezTo>
                    <a:pt x="0" y="12827"/>
                    <a:pt x="12827" y="0"/>
                    <a:pt x="28575" y="0"/>
                  </a:cubicBezTo>
                  <a:moveTo>
                    <a:pt x="28575" y="57150"/>
                  </a:moveTo>
                  <a:lnTo>
                    <a:pt x="28575" y="28575"/>
                  </a:lnTo>
                  <a:lnTo>
                    <a:pt x="57150" y="28575"/>
                  </a:lnTo>
                  <a:lnTo>
                    <a:pt x="57150" y="3562604"/>
                  </a:lnTo>
                  <a:lnTo>
                    <a:pt x="28575" y="3562604"/>
                  </a:lnTo>
                  <a:lnTo>
                    <a:pt x="48641" y="3542284"/>
                  </a:lnTo>
                  <a:lnTo>
                    <a:pt x="761111" y="4249039"/>
                  </a:lnTo>
                  <a:lnTo>
                    <a:pt x="741045" y="4269359"/>
                  </a:lnTo>
                  <a:lnTo>
                    <a:pt x="741045" y="4240784"/>
                  </a:lnTo>
                  <a:lnTo>
                    <a:pt x="10444861" y="4240784"/>
                  </a:lnTo>
                  <a:cubicBezTo>
                    <a:pt x="10460609" y="4240784"/>
                    <a:pt x="10473436" y="4253611"/>
                    <a:pt x="10473436" y="4269359"/>
                  </a:cubicBezTo>
                  <a:cubicBezTo>
                    <a:pt x="10473436" y="4285107"/>
                    <a:pt x="10460609" y="4297934"/>
                    <a:pt x="10444861" y="4297934"/>
                  </a:cubicBezTo>
                  <a:cubicBezTo>
                    <a:pt x="10429113" y="4297934"/>
                    <a:pt x="10416286" y="4285107"/>
                    <a:pt x="10416286" y="4269359"/>
                  </a:cubicBezTo>
                  <a:lnTo>
                    <a:pt x="10416286" y="735330"/>
                  </a:lnTo>
                  <a:lnTo>
                    <a:pt x="10444861" y="735330"/>
                  </a:lnTo>
                  <a:lnTo>
                    <a:pt x="10424795" y="755650"/>
                  </a:lnTo>
                  <a:lnTo>
                    <a:pt x="9712325" y="48895"/>
                  </a:lnTo>
                  <a:lnTo>
                    <a:pt x="9732391" y="28575"/>
                  </a:lnTo>
                  <a:lnTo>
                    <a:pt x="9732391" y="57150"/>
                  </a:lnTo>
                  <a:lnTo>
                    <a:pt x="28575" y="571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42509" y="5614549"/>
            <a:ext cx="7530502" cy="3223462"/>
            <a:chOff x="0" y="0"/>
            <a:chExt cx="10040670" cy="42979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8575" y="28575"/>
              <a:ext cx="9983470" cy="4240784"/>
            </a:xfrm>
            <a:custGeom>
              <a:avLst/>
              <a:gdLst/>
              <a:ahLst/>
              <a:cxnLst/>
              <a:rect r="r" b="b" t="t" l="l"/>
              <a:pathLst>
                <a:path h="4240784" w="9983470">
                  <a:moveTo>
                    <a:pt x="0" y="0"/>
                  </a:moveTo>
                  <a:lnTo>
                    <a:pt x="9271254" y="0"/>
                  </a:lnTo>
                  <a:lnTo>
                    <a:pt x="9983470" y="706755"/>
                  </a:lnTo>
                  <a:lnTo>
                    <a:pt x="9983470" y="4240784"/>
                  </a:lnTo>
                  <a:lnTo>
                    <a:pt x="712216" y="4240784"/>
                  </a:lnTo>
                  <a:lnTo>
                    <a:pt x="0" y="3534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40" t="-673" r="-640" b="-674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40620" cy="4297934"/>
            </a:xfrm>
            <a:custGeom>
              <a:avLst/>
              <a:gdLst/>
              <a:ahLst/>
              <a:cxnLst/>
              <a:rect r="r" b="b" t="t" l="l"/>
              <a:pathLst>
                <a:path h="4297934" w="10040620">
                  <a:moveTo>
                    <a:pt x="28575" y="0"/>
                  </a:moveTo>
                  <a:lnTo>
                    <a:pt x="9299829" y="0"/>
                  </a:lnTo>
                  <a:cubicBezTo>
                    <a:pt x="9307323" y="0"/>
                    <a:pt x="9314561" y="2921"/>
                    <a:pt x="9319895" y="8255"/>
                  </a:cubicBezTo>
                  <a:lnTo>
                    <a:pt x="10032111" y="715010"/>
                  </a:lnTo>
                  <a:cubicBezTo>
                    <a:pt x="10037573" y="720344"/>
                    <a:pt x="10040620" y="727710"/>
                    <a:pt x="10040620" y="735330"/>
                  </a:cubicBezTo>
                  <a:lnTo>
                    <a:pt x="10040620" y="4269359"/>
                  </a:lnTo>
                  <a:lnTo>
                    <a:pt x="10012045" y="4269359"/>
                  </a:lnTo>
                  <a:lnTo>
                    <a:pt x="10012045" y="4240784"/>
                  </a:lnTo>
                  <a:lnTo>
                    <a:pt x="10012045" y="4269359"/>
                  </a:lnTo>
                  <a:lnTo>
                    <a:pt x="10012045" y="4297934"/>
                  </a:lnTo>
                  <a:lnTo>
                    <a:pt x="740791" y="4297934"/>
                  </a:lnTo>
                  <a:cubicBezTo>
                    <a:pt x="733298" y="4297934"/>
                    <a:pt x="726059" y="4295013"/>
                    <a:pt x="720725" y="4289679"/>
                  </a:cubicBezTo>
                  <a:lnTo>
                    <a:pt x="8509" y="3582797"/>
                  </a:lnTo>
                  <a:cubicBezTo>
                    <a:pt x="3048" y="3577463"/>
                    <a:pt x="0" y="3570097"/>
                    <a:pt x="0" y="3562477"/>
                  </a:cubicBezTo>
                  <a:lnTo>
                    <a:pt x="0" y="28575"/>
                  </a:lnTo>
                  <a:cubicBezTo>
                    <a:pt x="0" y="12827"/>
                    <a:pt x="12827" y="0"/>
                    <a:pt x="28575" y="0"/>
                  </a:cubicBezTo>
                  <a:moveTo>
                    <a:pt x="28575" y="57150"/>
                  </a:moveTo>
                  <a:lnTo>
                    <a:pt x="28575" y="28575"/>
                  </a:lnTo>
                  <a:lnTo>
                    <a:pt x="57150" y="28575"/>
                  </a:lnTo>
                  <a:lnTo>
                    <a:pt x="57150" y="3562604"/>
                  </a:lnTo>
                  <a:lnTo>
                    <a:pt x="28575" y="3562604"/>
                  </a:lnTo>
                  <a:lnTo>
                    <a:pt x="48641" y="3542284"/>
                  </a:lnTo>
                  <a:lnTo>
                    <a:pt x="760857" y="4249039"/>
                  </a:lnTo>
                  <a:lnTo>
                    <a:pt x="740791" y="4269359"/>
                  </a:lnTo>
                  <a:lnTo>
                    <a:pt x="740791" y="4240784"/>
                  </a:lnTo>
                  <a:lnTo>
                    <a:pt x="10012045" y="4240784"/>
                  </a:lnTo>
                  <a:cubicBezTo>
                    <a:pt x="10027793" y="4240784"/>
                    <a:pt x="10040620" y="4253611"/>
                    <a:pt x="10040620" y="4269359"/>
                  </a:cubicBezTo>
                  <a:cubicBezTo>
                    <a:pt x="10040620" y="4285107"/>
                    <a:pt x="10027793" y="4297934"/>
                    <a:pt x="10012045" y="4297934"/>
                  </a:cubicBezTo>
                  <a:cubicBezTo>
                    <a:pt x="9996297" y="4297934"/>
                    <a:pt x="9983470" y="4285107"/>
                    <a:pt x="9983470" y="4269359"/>
                  </a:cubicBezTo>
                  <a:lnTo>
                    <a:pt x="9983470" y="735330"/>
                  </a:lnTo>
                  <a:lnTo>
                    <a:pt x="10012045" y="735330"/>
                  </a:lnTo>
                  <a:lnTo>
                    <a:pt x="9991978" y="755650"/>
                  </a:lnTo>
                  <a:lnTo>
                    <a:pt x="9279763" y="48895"/>
                  </a:lnTo>
                  <a:lnTo>
                    <a:pt x="9299829" y="28575"/>
                  </a:lnTo>
                  <a:lnTo>
                    <a:pt x="9299829" y="57150"/>
                  </a:lnTo>
                  <a:lnTo>
                    <a:pt x="28575" y="571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543840" y="2242545"/>
            <a:ext cx="1119942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INTERNSHIP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2200" y="4750920"/>
            <a:ext cx="15663780" cy="3407400"/>
          </a:xfrm>
          <a:custGeom>
            <a:avLst/>
            <a:gdLst/>
            <a:ahLst/>
            <a:cxnLst/>
            <a:rect r="r" b="b" t="t" l="l"/>
            <a:pathLst>
              <a:path h="3407400" w="15663780">
                <a:moveTo>
                  <a:pt x="0" y="0"/>
                </a:moveTo>
                <a:lnTo>
                  <a:pt x="15663780" y="0"/>
                </a:lnTo>
                <a:lnTo>
                  <a:pt x="15663780" y="3407400"/>
                </a:lnTo>
                <a:lnTo>
                  <a:pt x="0" y="340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1" r="0" b="-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2200" y="0"/>
            <a:ext cx="2125440" cy="2101680"/>
          </a:xfrm>
          <a:custGeom>
            <a:avLst/>
            <a:gdLst/>
            <a:ahLst/>
            <a:cxnLst/>
            <a:rect r="r" b="b" t="t" l="l"/>
            <a:pathLst>
              <a:path h="2101680" w="2125440">
                <a:moveTo>
                  <a:pt x="0" y="0"/>
                </a:moveTo>
                <a:lnTo>
                  <a:pt x="2125440" y="0"/>
                </a:lnTo>
                <a:lnTo>
                  <a:pt x="2125440" y="2101680"/>
                </a:lnTo>
                <a:lnTo>
                  <a:pt x="0" y="21016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2" t="0" r="-11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80" y="8813880"/>
            <a:ext cx="1467720" cy="1440720"/>
          </a:xfrm>
          <a:custGeom>
            <a:avLst/>
            <a:gdLst/>
            <a:ahLst/>
            <a:cxnLst/>
            <a:rect r="r" b="b" t="t" l="l"/>
            <a:pathLst>
              <a:path h="1440720" w="1467720">
                <a:moveTo>
                  <a:pt x="0" y="0"/>
                </a:moveTo>
                <a:lnTo>
                  <a:pt x="1467720" y="0"/>
                </a:lnTo>
                <a:lnTo>
                  <a:pt x="1467720" y="1440720"/>
                </a:lnTo>
                <a:lnTo>
                  <a:pt x="0" y="144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8" t="0" r="-4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43600" y="5522580"/>
            <a:ext cx="13715460" cy="1864080"/>
            <a:chOff x="0" y="0"/>
            <a:chExt cx="18287280" cy="24854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87237" cy="2485390"/>
            </a:xfrm>
            <a:custGeom>
              <a:avLst/>
              <a:gdLst/>
              <a:ahLst/>
              <a:cxnLst/>
              <a:rect r="r" b="b" t="t" l="l"/>
              <a:pathLst>
                <a:path h="2485390" w="18287237">
                  <a:moveTo>
                    <a:pt x="0" y="0"/>
                  </a:moveTo>
                  <a:lnTo>
                    <a:pt x="18287237" y="0"/>
                  </a:lnTo>
                  <a:lnTo>
                    <a:pt x="18287237" y="2485390"/>
                  </a:lnTo>
                  <a:lnTo>
                    <a:pt x="0" y="24853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8287280" cy="2561640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9720"/>
                </a:lnSpc>
              </a:pPr>
              <a:r>
                <a:rPr lang="en-US" sz="900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3. Key deliverables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59320" y="702540"/>
            <a:ext cx="3968460" cy="2074680"/>
            <a:chOff x="0" y="0"/>
            <a:chExt cx="5291280" cy="2766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91328" cy="2766314"/>
            </a:xfrm>
            <a:custGeom>
              <a:avLst/>
              <a:gdLst/>
              <a:ahLst/>
              <a:cxnLst/>
              <a:rect r="r" b="b" t="t" l="l"/>
              <a:pathLst>
                <a:path h="2766314" w="5291328">
                  <a:moveTo>
                    <a:pt x="0" y="514731"/>
                  </a:moveTo>
                  <a:lnTo>
                    <a:pt x="514731" y="0"/>
                  </a:lnTo>
                  <a:lnTo>
                    <a:pt x="4776597" y="0"/>
                  </a:lnTo>
                  <a:lnTo>
                    <a:pt x="5291328" y="514731"/>
                  </a:lnTo>
                  <a:lnTo>
                    <a:pt x="5291328" y="2251583"/>
                  </a:lnTo>
                  <a:lnTo>
                    <a:pt x="4776597" y="2766314"/>
                  </a:lnTo>
                  <a:lnTo>
                    <a:pt x="514731" y="2766314"/>
                  </a:lnTo>
                  <a:lnTo>
                    <a:pt x="0" y="22515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778160" y="1057320"/>
            <a:ext cx="2731320" cy="1332720"/>
          </a:xfrm>
          <a:custGeom>
            <a:avLst/>
            <a:gdLst/>
            <a:ahLst/>
            <a:cxnLst/>
            <a:rect r="r" b="b" t="t" l="l"/>
            <a:pathLst>
              <a:path h="1332720" w="2731320">
                <a:moveTo>
                  <a:pt x="0" y="0"/>
                </a:moveTo>
                <a:lnTo>
                  <a:pt x="2731320" y="0"/>
                </a:lnTo>
                <a:lnTo>
                  <a:pt x="2731320" y="1332720"/>
                </a:lnTo>
                <a:lnTo>
                  <a:pt x="0" y="1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2" t="0" r="-362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73589" y="2296058"/>
            <a:ext cx="12162062" cy="6731204"/>
          </a:xfrm>
          <a:custGeom>
            <a:avLst/>
            <a:gdLst/>
            <a:ahLst/>
            <a:cxnLst/>
            <a:rect r="r" b="b" t="t" l="l"/>
            <a:pathLst>
              <a:path h="6731204" w="12162062">
                <a:moveTo>
                  <a:pt x="0" y="0"/>
                </a:moveTo>
                <a:lnTo>
                  <a:pt x="12162062" y="0"/>
                </a:lnTo>
                <a:lnTo>
                  <a:pt x="12162062" y="6731204"/>
                </a:lnTo>
                <a:lnTo>
                  <a:pt x="0" y="6731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3.1. Key deliverables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8473" y="9175646"/>
            <a:ext cx="4331345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5: Key deliverables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465882" y="2568652"/>
            <a:ext cx="7356237" cy="5805223"/>
          </a:xfrm>
          <a:custGeom>
            <a:avLst/>
            <a:gdLst/>
            <a:ahLst/>
            <a:cxnLst/>
            <a:rect r="r" b="b" t="t" l="l"/>
            <a:pathLst>
              <a:path h="5805223" w="7356237">
                <a:moveTo>
                  <a:pt x="0" y="0"/>
                </a:moveTo>
                <a:lnTo>
                  <a:pt x="7356236" y="0"/>
                </a:lnTo>
                <a:lnTo>
                  <a:pt x="7356236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3.2. API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97973" y="9173975"/>
            <a:ext cx="4292054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6: API structure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554108" y="3060128"/>
            <a:ext cx="11179784" cy="4166744"/>
          </a:xfrm>
          <a:custGeom>
            <a:avLst/>
            <a:gdLst/>
            <a:ahLst/>
            <a:cxnLst/>
            <a:rect r="r" b="b" t="t" l="l"/>
            <a:pathLst>
              <a:path h="4166744" w="11179784">
                <a:moveTo>
                  <a:pt x="0" y="0"/>
                </a:moveTo>
                <a:lnTo>
                  <a:pt x="11179784" y="0"/>
                </a:lnTo>
                <a:lnTo>
                  <a:pt x="11179784" y="4166744"/>
                </a:lnTo>
                <a:lnTo>
                  <a:pt x="0" y="4166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3.2. API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98271" y="9172575"/>
            <a:ext cx="4291459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7: Auth API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620239" y="3429757"/>
            <a:ext cx="11047523" cy="3427486"/>
          </a:xfrm>
          <a:custGeom>
            <a:avLst/>
            <a:gdLst/>
            <a:ahLst/>
            <a:cxnLst/>
            <a:rect r="r" b="b" t="t" l="l"/>
            <a:pathLst>
              <a:path h="3427486" w="11047523">
                <a:moveTo>
                  <a:pt x="0" y="0"/>
                </a:moveTo>
                <a:lnTo>
                  <a:pt x="11047522" y="0"/>
                </a:lnTo>
                <a:lnTo>
                  <a:pt x="11047522" y="3427486"/>
                </a:lnTo>
                <a:lnTo>
                  <a:pt x="0" y="3427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3.2. API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02810" y="9289988"/>
            <a:ext cx="4282380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8: User API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15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504409" y="3273119"/>
            <a:ext cx="11279181" cy="3740763"/>
          </a:xfrm>
          <a:custGeom>
            <a:avLst/>
            <a:gdLst/>
            <a:ahLst/>
            <a:cxnLst/>
            <a:rect r="r" b="b" t="t" l="l"/>
            <a:pathLst>
              <a:path h="3740763" w="11279181">
                <a:moveTo>
                  <a:pt x="0" y="0"/>
                </a:moveTo>
                <a:lnTo>
                  <a:pt x="11279182" y="0"/>
                </a:lnTo>
                <a:lnTo>
                  <a:pt x="11279182" y="3740762"/>
                </a:lnTo>
                <a:lnTo>
                  <a:pt x="0" y="3740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3.2. API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01545" y="9172575"/>
            <a:ext cx="4284911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9: Song API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16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456028" y="3141665"/>
            <a:ext cx="11375945" cy="4003670"/>
          </a:xfrm>
          <a:custGeom>
            <a:avLst/>
            <a:gdLst/>
            <a:ahLst/>
            <a:cxnLst/>
            <a:rect r="r" b="b" t="t" l="l"/>
            <a:pathLst>
              <a:path h="4003670" w="11375945">
                <a:moveTo>
                  <a:pt x="0" y="0"/>
                </a:moveTo>
                <a:lnTo>
                  <a:pt x="11375944" y="0"/>
                </a:lnTo>
                <a:lnTo>
                  <a:pt x="11375944" y="4003670"/>
                </a:lnTo>
                <a:lnTo>
                  <a:pt x="0" y="40036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3.2. API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5872" y="9172575"/>
            <a:ext cx="4336256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10: Playlist API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405935" y="3462923"/>
            <a:ext cx="11476131" cy="3361154"/>
          </a:xfrm>
          <a:custGeom>
            <a:avLst/>
            <a:gdLst/>
            <a:ahLst/>
            <a:cxnLst/>
            <a:rect r="r" b="b" t="t" l="l"/>
            <a:pathLst>
              <a:path h="3361154" w="11476131">
                <a:moveTo>
                  <a:pt x="0" y="0"/>
                </a:moveTo>
                <a:lnTo>
                  <a:pt x="11476130" y="0"/>
                </a:lnTo>
                <a:lnTo>
                  <a:pt x="11476130" y="3361154"/>
                </a:lnTo>
                <a:lnTo>
                  <a:pt x="0" y="3361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3.2. API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93806" y="9172575"/>
            <a:ext cx="4300389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11: Wishlist API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462198" y="2558973"/>
            <a:ext cx="11363605" cy="5169054"/>
          </a:xfrm>
          <a:custGeom>
            <a:avLst/>
            <a:gdLst/>
            <a:ahLst/>
            <a:cxnLst/>
            <a:rect r="r" b="b" t="t" l="l"/>
            <a:pathLst>
              <a:path h="5169054" w="11363605">
                <a:moveTo>
                  <a:pt x="0" y="0"/>
                </a:moveTo>
                <a:lnTo>
                  <a:pt x="11363604" y="0"/>
                </a:lnTo>
                <a:lnTo>
                  <a:pt x="11363604" y="5169054"/>
                </a:lnTo>
                <a:lnTo>
                  <a:pt x="0" y="51690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3.2. API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5128" y="9172575"/>
            <a:ext cx="4337745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12: Admin API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488660" y="3347595"/>
            <a:ext cx="11310680" cy="3591810"/>
          </a:xfrm>
          <a:custGeom>
            <a:avLst/>
            <a:gdLst/>
            <a:ahLst/>
            <a:cxnLst/>
            <a:rect r="r" b="b" t="t" l="l"/>
            <a:pathLst>
              <a:path h="3591810" w="11310680">
                <a:moveTo>
                  <a:pt x="0" y="0"/>
                </a:moveTo>
                <a:lnTo>
                  <a:pt x="11310680" y="0"/>
                </a:lnTo>
                <a:lnTo>
                  <a:pt x="11310680" y="3591810"/>
                </a:lnTo>
                <a:lnTo>
                  <a:pt x="0" y="35918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3.2. API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90829" y="9172575"/>
            <a:ext cx="4306342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13: Payment API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2200" y="4750920"/>
            <a:ext cx="15663780" cy="3407400"/>
          </a:xfrm>
          <a:custGeom>
            <a:avLst/>
            <a:gdLst/>
            <a:ahLst/>
            <a:cxnLst/>
            <a:rect r="r" b="b" t="t" l="l"/>
            <a:pathLst>
              <a:path h="3407400" w="15663780">
                <a:moveTo>
                  <a:pt x="0" y="0"/>
                </a:moveTo>
                <a:lnTo>
                  <a:pt x="15663780" y="0"/>
                </a:lnTo>
                <a:lnTo>
                  <a:pt x="15663780" y="3407400"/>
                </a:lnTo>
                <a:lnTo>
                  <a:pt x="0" y="340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1" r="0" b="-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2200" y="0"/>
            <a:ext cx="2125440" cy="2101680"/>
          </a:xfrm>
          <a:custGeom>
            <a:avLst/>
            <a:gdLst/>
            <a:ahLst/>
            <a:cxnLst/>
            <a:rect r="r" b="b" t="t" l="l"/>
            <a:pathLst>
              <a:path h="2101680" w="2125440">
                <a:moveTo>
                  <a:pt x="0" y="0"/>
                </a:moveTo>
                <a:lnTo>
                  <a:pt x="2125440" y="0"/>
                </a:lnTo>
                <a:lnTo>
                  <a:pt x="2125440" y="2101680"/>
                </a:lnTo>
                <a:lnTo>
                  <a:pt x="0" y="21016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2" t="0" r="-11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80" y="8813880"/>
            <a:ext cx="1467720" cy="1440720"/>
          </a:xfrm>
          <a:custGeom>
            <a:avLst/>
            <a:gdLst/>
            <a:ahLst/>
            <a:cxnLst/>
            <a:rect r="r" b="b" t="t" l="l"/>
            <a:pathLst>
              <a:path h="1440720" w="1467720">
                <a:moveTo>
                  <a:pt x="0" y="0"/>
                </a:moveTo>
                <a:lnTo>
                  <a:pt x="1467720" y="0"/>
                </a:lnTo>
                <a:lnTo>
                  <a:pt x="1467720" y="1440720"/>
                </a:lnTo>
                <a:lnTo>
                  <a:pt x="0" y="144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8" t="0" r="-4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43600" y="5522580"/>
            <a:ext cx="13715460" cy="1864080"/>
            <a:chOff x="0" y="0"/>
            <a:chExt cx="18287280" cy="24854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87237" cy="2485390"/>
            </a:xfrm>
            <a:custGeom>
              <a:avLst/>
              <a:gdLst/>
              <a:ahLst/>
              <a:cxnLst/>
              <a:rect r="r" b="b" t="t" l="l"/>
              <a:pathLst>
                <a:path h="2485390" w="18287237">
                  <a:moveTo>
                    <a:pt x="0" y="0"/>
                  </a:moveTo>
                  <a:lnTo>
                    <a:pt x="18287237" y="0"/>
                  </a:lnTo>
                  <a:lnTo>
                    <a:pt x="18287237" y="2485390"/>
                  </a:lnTo>
                  <a:lnTo>
                    <a:pt x="0" y="24853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8287280" cy="2561640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9720"/>
                </a:lnSpc>
              </a:pPr>
              <a:r>
                <a:rPr lang="en-US" sz="900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MUSIC MANAGER APP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59320" y="702540"/>
            <a:ext cx="3968460" cy="2074680"/>
            <a:chOff x="0" y="0"/>
            <a:chExt cx="5291280" cy="2766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91328" cy="2766314"/>
            </a:xfrm>
            <a:custGeom>
              <a:avLst/>
              <a:gdLst/>
              <a:ahLst/>
              <a:cxnLst/>
              <a:rect r="r" b="b" t="t" l="l"/>
              <a:pathLst>
                <a:path h="2766314" w="5291328">
                  <a:moveTo>
                    <a:pt x="0" y="514731"/>
                  </a:moveTo>
                  <a:lnTo>
                    <a:pt x="514731" y="0"/>
                  </a:lnTo>
                  <a:lnTo>
                    <a:pt x="4776597" y="0"/>
                  </a:lnTo>
                  <a:lnTo>
                    <a:pt x="5291328" y="514731"/>
                  </a:lnTo>
                  <a:lnTo>
                    <a:pt x="5291328" y="2251583"/>
                  </a:lnTo>
                  <a:lnTo>
                    <a:pt x="4776597" y="2766314"/>
                  </a:lnTo>
                  <a:lnTo>
                    <a:pt x="514731" y="2766314"/>
                  </a:lnTo>
                  <a:lnTo>
                    <a:pt x="0" y="22515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778160" y="1057320"/>
            <a:ext cx="2731320" cy="1332720"/>
          </a:xfrm>
          <a:custGeom>
            <a:avLst/>
            <a:gdLst/>
            <a:ahLst/>
            <a:cxnLst/>
            <a:rect r="r" b="b" t="t" l="l"/>
            <a:pathLst>
              <a:path h="1332720" w="2731320">
                <a:moveTo>
                  <a:pt x="0" y="0"/>
                </a:moveTo>
                <a:lnTo>
                  <a:pt x="2731320" y="0"/>
                </a:lnTo>
                <a:lnTo>
                  <a:pt x="2731320" y="1332720"/>
                </a:lnTo>
                <a:lnTo>
                  <a:pt x="0" y="1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2" t="0" r="-362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2200" y="4750920"/>
            <a:ext cx="15663780" cy="3407400"/>
          </a:xfrm>
          <a:custGeom>
            <a:avLst/>
            <a:gdLst/>
            <a:ahLst/>
            <a:cxnLst/>
            <a:rect r="r" b="b" t="t" l="l"/>
            <a:pathLst>
              <a:path h="3407400" w="15663780">
                <a:moveTo>
                  <a:pt x="0" y="0"/>
                </a:moveTo>
                <a:lnTo>
                  <a:pt x="15663780" y="0"/>
                </a:lnTo>
                <a:lnTo>
                  <a:pt x="15663780" y="3407400"/>
                </a:lnTo>
                <a:lnTo>
                  <a:pt x="0" y="340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1" r="0" b="-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2200" y="0"/>
            <a:ext cx="2125440" cy="2101680"/>
          </a:xfrm>
          <a:custGeom>
            <a:avLst/>
            <a:gdLst/>
            <a:ahLst/>
            <a:cxnLst/>
            <a:rect r="r" b="b" t="t" l="l"/>
            <a:pathLst>
              <a:path h="2101680" w="2125440">
                <a:moveTo>
                  <a:pt x="0" y="0"/>
                </a:moveTo>
                <a:lnTo>
                  <a:pt x="2125440" y="0"/>
                </a:lnTo>
                <a:lnTo>
                  <a:pt x="2125440" y="2101680"/>
                </a:lnTo>
                <a:lnTo>
                  <a:pt x="0" y="21016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2" t="0" r="-11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80" y="8813880"/>
            <a:ext cx="1467720" cy="1440720"/>
          </a:xfrm>
          <a:custGeom>
            <a:avLst/>
            <a:gdLst/>
            <a:ahLst/>
            <a:cxnLst/>
            <a:rect r="r" b="b" t="t" l="l"/>
            <a:pathLst>
              <a:path h="1440720" w="1467720">
                <a:moveTo>
                  <a:pt x="0" y="0"/>
                </a:moveTo>
                <a:lnTo>
                  <a:pt x="1467720" y="0"/>
                </a:lnTo>
                <a:lnTo>
                  <a:pt x="1467720" y="1440720"/>
                </a:lnTo>
                <a:lnTo>
                  <a:pt x="0" y="144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8" t="0" r="-4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43600" y="5522580"/>
            <a:ext cx="13715460" cy="1864080"/>
            <a:chOff x="0" y="0"/>
            <a:chExt cx="18287280" cy="24854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87237" cy="2485390"/>
            </a:xfrm>
            <a:custGeom>
              <a:avLst/>
              <a:gdLst/>
              <a:ahLst/>
              <a:cxnLst/>
              <a:rect r="r" b="b" t="t" l="l"/>
              <a:pathLst>
                <a:path h="2485390" w="18287237">
                  <a:moveTo>
                    <a:pt x="0" y="0"/>
                  </a:moveTo>
                  <a:lnTo>
                    <a:pt x="18287237" y="0"/>
                  </a:lnTo>
                  <a:lnTo>
                    <a:pt x="18287237" y="2485390"/>
                  </a:lnTo>
                  <a:lnTo>
                    <a:pt x="0" y="24853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8287280" cy="2561640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9720"/>
                </a:lnSpc>
              </a:pPr>
              <a:r>
                <a:rPr lang="en-US" sz="900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4. Demo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59320" y="702540"/>
            <a:ext cx="3968460" cy="2074680"/>
            <a:chOff x="0" y="0"/>
            <a:chExt cx="5291280" cy="2766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91328" cy="2766314"/>
            </a:xfrm>
            <a:custGeom>
              <a:avLst/>
              <a:gdLst/>
              <a:ahLst/>
              <a:cxnLst/>
              <a:rect r="r" b="b" t="t" l="l"/>
              <a:pathLst>
                <a:path h="2766314" w="5291328">
                  <a:moveTo>
                    <a:pt x="0" y="514731"/>
                  </a:moveTo>
                  <a:lnTo>
                    <a:pt x="514731" y="0"/>
                  </a:lnTo>
                  <a:lnTo>
                    <a:pt x="4776597" y="0"/>
                  </a:lnTo>
                  <a:lnTo>
                    <a:pt x="5291328" y="514731"/>
                  </a:lnTo>
                  <a:lnTo>
                    <a:pt x="5291328" y="2251583"/>
                  </a:lnTo>
                  <a:lnTo>
                    <a:pt x="4776597" y="2766314"/>
                  </a:lnTo>
                  <a:lnTo>
                    <a:pt x="514731" y="2766314"/>
                  </a:lnTo>
                  <a:lnTo>
                    <a:pt x="0" y="22515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778160" y="1057320"/>
            <a:ext cx="2731320" cy="1332720"/>
          </a:xfrm>
          <a:custGeom>
            <a:avLst/>
            <a:gdLst/>
            <a:ahLst/>
            <a:cxnLst/>
            <a:rect r="r" b="b" t="t" l="l"/>
            <a:pathLst>
              <a:path h="1332720" w="2731320">
                <a:moveTo>
                  <a:pt x="0" y="0"/>
                </a:moveTo>
                <a:lnTo>
                  <a:pt x="2731320" y="0"/>
                </a:lnTo>
                <a:lnTo>
                  <a:pt x="2731320" y="1332720"/>
                </a:lnTo>
                <a:lnTo>
                  <a:pt x="0" y="1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2" t="0" r="-362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21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99504" y="2525105"/>
            <a:ext cx="12688992" cy="5892317"/>
          </a:xfrm>
          <a:custGeom>
            <a:avLst/>
            <a:gdLst/>
            <a:ahLst/>
            <a:cxnLst/>
            <a:rect r="r" b="b" t="t" l="l"/>
            <a:pathLst>
              <a:path h="5892317" w="12688992">
                <a:moveTo>
                  <a:pt x="0" y="0"/>
                </a:moveTo>
                <a:lnTo>
                  <a:pt x="12688992" y="0"/>
                </a:lnTo>
                <a:lnTo>
                  <a:pt x="12688992" y="5892317"/>
                </a:lnTo>
                <a:lnTo>
                  <a:pt x="0" y="58923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75806" y="9175646"/>
            <a:ext cx="4135487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14: Home page(light mode)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22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98566" y="2540810"/>
            <a:ext cx="12690867" cy="5860907"/>
          </a:xfrm>
          <a:custGeom>
            <a:avLst/>
            <a:gdLst/>
            <a:ahLst/>
            <a:cxnLst/>
            <a:rect r="r" b="b" t="t" l="l"/>
            <a:pathLst>
              <a:path h="5860907" w="12690867">
                <a:moveTo>
                  <a:pt x="0" y="0"/>
                </a:moveTo>
                <a:lnTo>
                  <a:pt x="12690868" y="0"/>
                </a:lnTo>
                <a:lnTo>
                  <a:pt x="12690868" y="5860907"/>
                </a:lnTo>
                <a:lnTo>
                  <a:pt x="0" y="58609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9659" y="9175646"/>
            <a:ext cx="4167783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15: Home page(dark mode)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23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96694" y="2544243"/>
            <a:ext cx="12694612" cy="5854040"/>
          </a:xfrm>
          <a:custGeom>
            <a:avLst/>
            <a:gdLst/>
            <a:ahLst/>
            <a:cxnLst/>
            <a:rect r="r" b="b" t="t" l="l"/>
            <a:pathLst>
              <a:path h="5854040" w="12694612">
                <a:moveTo>
                  <a:pt x="0" y="0"/>
                </a:moveTo>
                <a:lnTo>
                  <a:pt x="12694612" y="0"/>
                </a:lnTo>
                <a:lnTo>
                  <a:pt x="12694612" y="5854040"/>
                </a:lnTo>
                <a:lnTo>
                  <a:pt x="0" y="58540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91495" y="9175646"/>
            <a:ext cx="4304109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16: Search page(dark mode)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24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96694" y="2534936"/>
            <a:ext cx="12694612" cy="5872654"/>
          </a:xfrm>
          <a:custGeom>
            <a:avLst/>
            <a:gdLst/>
            <a:ahLst/>
            <a:cxnLst/>
            <a:rect r="r" b="b" t="t" l="l"/>
            <a:pathLst>
              <a:path h="5872654" w="12694612">
                <a:moveTo>
                  <a:pt x="0" y="0"/>
                </a:moveTo>
                <a:lnTo>
                  <a:pt x="12694612" y="0"/>
                </a:lnTo>
                <a:lnTo>
                  <a:pt x="12694612" y="5872654"/>
                </a:lnTo>
                <a:lnTo>
                  <a:pt x="0" y="58726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56074" y="9175646"/>
            <a:ext cx="4374952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17: Wishlist page(dark mode)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25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96694" y="2553550"/>
            <a:ext cx="12694612" cy="5835427"/>
          </a:xfrm>
          <a:custGeom>
            <a:avLst/>
            <a:gdLst/>
            <a:ahLst/>
            <a:cxnLst/>
            <a:rect r="r" b="b" t="t" l="l"/>
            <a:pathLst>
              <a:path h="5835427" w="12694612">
                <a:moveTo>
                  <a:pt x="0" y="0"/>
                </a:moveTo>
                <a:lnTo>
                  <a:pt x="12694612" y="0"/>
                </a:lnTo>
                <a:lnTo>
                  <a:pt x="12694612" y="5835427"/>
                </a:lnTo>
                <a:lnTo>
                  <a:pt x="0" y="58354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60477" y="9175646"/>
            <a:ext cx="5366147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18: Payment history page(dark mode)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26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810831" y="2518288"/>
            <a:ext cx="12666337" cy="5905950"/>
          </a:xfrm>
          <a:custGeom>
            <a:avLst/>
            <a:gdLst/>
            <a:ahLst/>
            <a:cxnLst/>
            <a:rect r="r" b="b" t="t" l="l"/>
            <a:pathLst>
              <a:path h="5905950" w="12666337">
                <a:moveTo>
                  <a:pt x="0" y="0"/>
                </a:moveTo>
                <a:lnTo>
                  <a:pt x="12666338" y="0"/>
                </a:lnTo>
                <a:lnTo>
                  <a:pt x="12666338" y="5905950"/>
                </a:lnTo>
                <a:lnTo>
                  <a:pt x="0" y="59059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37409" y="9175646"/>
            <a:ext cx="4212282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19: Admin page(dark mode)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27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96694" y="2530283"/>
            <a:ext cx="12694612" cy="5881961"/>
          </a:xfrm>
          <a:custGeom>
            <a:avLst/>
            <a:gdLst/>
            <a:ahLst/>
            <a:cxnLst/>
            <a:rect r="r" b="b" t="t" l="l"/>
            <a:pathLst>
              <a:path h="5881961" w="12694612">
                <a:moveTo>
                  <a:pt x="0" y="0"/>
                </a:moveTo>
                <a:lnTo>
                  <a:pt x="12694612" y="0"/>
                </a:lnTo>
                <a:lnTo>
                  <a:pt x="12694612" y="5881961"/>
                </a:lnTo>
                <a:lnTo>
                  <a:pt x="0" y="58819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4783" y="9175646"/>
            <a:ext cx="5037534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20: Create song dialog(dark mode)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28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96694" y="2525629"/>
            <a:ext cx="12694612" cy="5891268"/>
          </a:xfrm>
          <a:custGeom>
            <a:avLst/>
            <a:gdLst/>
            <a:ahLst/>
            <a:cxnLst/>
            <a:rect r="r" b="b" t="t" l="l"/>
            <a:pathLst>
              <a:path h="5891268" w="12694612">
                <a:moveTo>
                  <a:pt x="0" y="0"/>
                </a:moveTo>
                <a:lnTo>
                  <a:pt x="12694612" y="0"/>
                </a:lnTo>
                <a:lnTo>
                  <a:pt x="12694612" y="5891268"/>
                </a:lnTo>
                <a:lnTo>
                  <a:pt x="0" y="58912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5204" y="9175646"/>
            <a:ext cx="4496693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21: Sign up modal(dark mode)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29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98566" y="2536151"/>
            <a:ext cx="12690867" cy="5870225"/>
          </a:xfrm>
          <a:custGeom>
            <a:avLst/>
            <a:gdLst/>
            <a:ahLst/>
            <a:cxnLst/>
            <a:rect r="r" b="b" t="t" l="l"/>
            <a:pathLst>
              <a:path h="5870225" w="12690867">
                <a:moveTo>
                  <a:pt x="0" y="0"/>
                </a:moveTo>
                <a:lnTo>
                  <a:pt x="12690868" y="0"/>
                </a:lnTo>
                <a:lnTo>
                  <a:pt x="12690868" y="5870225"/>
                </a:lnTo>
                <a:lnTo>
                  <a:pt x="0" y="58702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39778" y="9175646"/>
            <a:ext cx="4407545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22: Sign in modal(dark mode)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18016" y="1030400"/>
            <a:ext cx="3086100" cy="1454060"/>
            <a:chOff x="0" y="0"/>
            <a:chExt cx="812800" cy="3829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82962"/>
            </a:xfrm>
            <a:custGeom>
              <a:avLst/>
              <a:gdLst/>
              <a:ahLst/>
              <a:cxnLst/>
              <a:rect r="r" b="b" t="t" l="l"/>
              <a:pathLst>
                <a:path h="3829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812800" cy="4972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059"/>
                </a:lnSpc>
              </a:pPr>
              <a:r>
                <a:rPr lang="en-US" sz="2899" spc="26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Requirements scope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65140" y="1028700"/>
            <a:ext cx="852876" cy="1454060"/>
            <a:chOff x="0" y="0"/>
            <a:chExt cx="224626" cy="3829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4626" cy="382962"/>
            </a:xfrm>
            <a:custGeom>
              <a:avLst/>
              <a:gdLst/>
              <a:ahLst/>
              <a:cxnLst/>
              <a:rect r="r" b="b" t="t" l="l"/>
              <a:pathLst>
                <a:path h="382962" w="224626">
                  <a:moveTo>
                    <a:pt x="0" y="0"/>
                  </a:moveTo>
                  <a:lnTo>
                    <a:pt x="224626" y="0"/>
                  </a:lnTo>
                  <a:lnTo>
                    <a:pt x="22462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E0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24626" cy="430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00A3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04116" y="1030400"/>
            <a:ext cx="7083509" cy="1454060"/>
            <a:chOff x="0" y="0"/>
            <a:chExt cx="1865616" cy="3829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65616" cy="382962"/>
            </a:xfrm>
            <a:custGeom>
              <a:avLst/>
              <a:gdLst/>
              <a:ahLst/>
              <a:cxnLst/>
              <a:rect r="r" b="b" t="t" l="l"/>
              <a:pathLst>
                <a:path h="382962" w="1865616">
                  <a:moveTo>
                    <a:pt x="0" y="0"/>
                  </a:moveTo>
                  <a:lnTo>
                    <a:pt x="1865616" y="0"/>
                  </a:lnTo>
                  <a:lnTo>
                    <a:pt x="186561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865616" cy="4877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spc="125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Functional and system scope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18016" y="2724285"/>
            <a:ext cx="3086100" cy="1454060"/>
            <a:chOff x="0" y="0"/>
            <a:chExt cx="812800" cy="3829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382962"/>
            </a:xfrm>
            <a:custGeom>
              <a:avLst/>
              <a:gdLst/>
              <a:ahLst/>
              <a:cxnLst/>
              <a:rect r="r" b="b" t="t" l="l"/>
              <a:pathLst>
                <a:path h="3829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14300"/>
              <a:ext cx="812800" cy="4972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059"/>
                </a:lnSpc>
              </a:pPr>
              <a:r>
                <a:rPr lang="en-US" sz="2899" spc="26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Technology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265140" y="2722585"/>
            <a:ext cx="852876" cy="1454060"/>
            <a:chOff x="0" y="0"/>
            <a:chExt cx="224626" cy="3829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4626" cy="382962"/>
            </a:xfrm>
            <a:custGeom>
              <a:avLst/>
              <a:gdLst/>
              <a:ahLst/>
              <a:cxnLst/>
              <a:rect r="r" b="b" t="t" l="l"/>
              <a:pathLst>
                <a:path h="382962" w="224626">
                  <a:moveTo>
                    <a:pt x="0" y="0"/>
                  </a:moveTo>
                  <a:lnTo>
                    <a:pt x="224626" y="0"/>
                  </a:lnTo>
                  <a:lnTo>
                    <a:pt x="22462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E0F4F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24626" cy="430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00A3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04116" y="2724285"/>
            <a:ext cx="7083509" cy="1454060"/>
            <a:chOff x="0" y="0"/>
            <a:chExt cx="1865616" cy="3829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65616" cy="382962"/>
            </a:xfrm>
            <a:custGeom>
              <a:avLst/>
              <a:gdLst/>
              <a:ahLst/>
              <a:cxnLst/>
              <a:rect r="r" b="b" t="t" l="l"/>
              <a:pathLst>
                <a:path h="382962" w="1865616">
                  <a:moveTo>
                    <a:pt x="0" y="0"/>
                  </a:moveTo>
                  <a:lnTo>
                    <a:pt x="1865616" y="0"/>
                  </a:lnTo>
                  <a:lnTo>
                    <a:pt x="186561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04775"/>
              <a:ext cx="1865616" cy="4877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spc="125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Technologies used </a:t>
              </a: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spc="125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Folder structure organization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118016" y="4416470"/>
            <a:ext cx="3086100" cy="1454060"/>
            <a:chOff x="0" y="0"/>
            <a:chExt cx="812800" cy="3829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382962"/>
            </a:xfrm>
            <a:custGeom>
              <a:avLst/>
              <a:gdLst/>
              <a:ahLst/>
              <a:cxnLst/>
              <a:rect r="r" b="b" t="t" l="l"/>
              <a:pathLst>
                <a:path h="3829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14300"/>
              <a:ext cx="812800" cy="49726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059"/>
                </a:lnSpc>
              </a:pPr>
              <a:r>
                <a:rPr lang="en-US" sz="2899" spc="26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Key deliverables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265140" y="4416470"/>
            <a:ext cx="852876" cy="1454060"/>
            <a:chOff x="0" y="0"/>
            <a:chExt cx="224626" cy="3829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4626" cy="382962"/>
            </a:xfrm>
            <a:custGeom>
              <a:avLst/>
              <a:gdLst/>
              <a:ahLst/>
              <a:cxnLst/>
              <a:rect r="r" b="b" t="t" l="l"/>
              <a:pathLst>
                <a:path h="382962" w="224626">
                  <a:moveTo>
                    <a:pt x="0" y="0"/>
                  </a:moveTo>
                  <a:lnTo>
                    <a:pt x="224626" y="0"/>
                  </a:lnTo>
                  <a:lnTo>
                    <a:pt x="22462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E0F4F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24626" cy="430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00A3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204116" y="4416470"/>
            <a:ext cx="7083509" cy="1454060"/>
            <a:chOff x="0" y="0"/>
            <a:chExt cx="1865616" cy="3829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65616" cy="382962"/>
            </a:xfrm>
            <a:custGeom>
              <a:avLst/>
              <a:gdLst/>
              <a:ahLst/>
              <a:cxnLst/>
              <a:rect r="r" b="b" t="t" l="l"/>
              <a:pathLst>
                <a:path h="382962" w="1865616">
                  <a:moveTo>
                    <a:pt x="0" y="0"/>
                  </a:moveTo>
                  <a:lnTo>
                    <a:pt x="1865616" y="0"/>
                  </a:lnTo>
                  <a:lnTo>
                    <a:pt x="186561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04775"/>
              <a:ext cx="1865616" cy="4877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spc="125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Key features of app</a:t>
              </a: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spc="125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API structure overview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118016" y="6110355"/>
            <a:ext cx="3086100" cy="1454060"/>
            <a:chOff x="0" y="0"/>
            <a:chExt cx="812800" cy="38296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382962"/>
            </a:xfrm>
            <a:custGeom>
              <a:avLst/>
              <a:gdLst/>
              <a:ahLst/>
              <a:cxnLst/>
              <a:rect r="r" b="b" t="t" l="l"/>
              <a:pathLst>
                <a:path h="3829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44011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059"/>
                </a:lnSpc>
              </a:pPr>
              <a:r>
                <a:rPr lang="en-US" sz="2899" spc="2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Demo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265140" y="6110355"/>
            <a:ext cx="852876" cy="1454060"/>
            <a:chOff x="0" y="0"/>
            <a:chExt cx="224626" cy="38296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24626" cy="382962"/>
            </a:xfrm>
            <a:custGeom>
              <a:avLst/>
              <a:gdLst/>
              <a:ahLst/>
              <a:cxnLst/>
              <a:rect r="r" b="b" t="t" l="l"/>
              <a:pathLst>
                <a:path h="382962" w="224626">
                  <a:moveTo>
                    <a:pt x="0" y="0"/>
                  </a:moveTo>
                  <a:lnTo>
                    <a:pt x="224626" y="0"/>
                  </a:lnTo>
                  <a:lnTo>
                    <a:pt x="22462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E0F4F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224626" cy="430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00A3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204116" y="6110355"/>
            <a:ext cx="7083509" cy="1454060"/>
            <a:chOff x="0" y="0"/>
            <a:chExt cx="1865616" cy="38296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865616" cy="382962"/>
            </a:xfrm>
            <a:custGeom>
              <a:avLst/>
              <a:gdLst/>
              <a:ahLst/>
              <a:cxnLst/>
              <a:rect r="r" b="b" t="t" l="l"/>
              <a:pathLst>
                <a:path h="382962" w="1865616">
                  <a:moveTo>
                    <a:pt x="0" y="0"/>
                  </a:moveTo>
                  <a:lnTo>
                    <a:pt x="1865616" y="0"/>
                  </a:lnTo>
                  <a:lnTo>
                    <a:pt x="186561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04775"/>
              <a:ext cx="1865616" cy="4877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spc="125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APP UI overview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118016" y="7804240"/>
            <a:ext cx="3086100" cy="1454060"/>
            <a:chOff x="0" y="0"/>
            <a:chExt cx="812800" cy="38296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382962"/>
            </a:xfrm>
            <a:custGeom>
              <a:avLst/>
              <a:gdLst/>
              <a:ahLst/>
              <a:cxnLst/>
              <a:rect r="r" b="b" t="t" l="l"/>
              <a:pathLst>
                <a:path h="3829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812800" cy="44011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059"/>
                </a:lnSpc>
              </a:pPr>
              <a:r>
                <a:rPr lang="en-US" sz="2899" spc="26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Lessons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265140" y="7802540"/>
            <a:ext cx="852876" cy="1454060"/>
            <a:chOff x="0" y="0"/>
            <a:chExt cx="224626" cy="38296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24626" cy="382962"/>
            </a:xfrm>
            <a:custGeom>
              <a:avLst/>
              <a:gdLst/>
              <a:ahLst/>
              <a:cxnLst/>
              <a:rect r="r" b="b" t="t" l="l"/>
              <a:pathLst>
                <a:path h="382962" w="224626">
                  <a:moveTo>
                    <a:pt x="0" y="0"/>
                  </a:moveTo>
                  <a:lnTo>
                    <a:pt x="224626" y="0"/>
                  </a:lnTo>
                  <a:lnTo>
                    <a:pt x="22462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E0F4F4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224626" cy="430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400">
                  <a:solidFill>
                    <a:srgbClr val="00A3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204116" y="7804240"/>
            <a:ext cx="7083509" cy="1454060"/>
            <a:chOff x="0" y="0"/>
            <a:chExt cx="1865616" cy="38296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865616" cy="382962"/>
            </a:xfrm>
            <a:custGeom>
              <a:avLst/>
              <a:gdLst/>
              <a:ahLst/>
              <a:cxnLst/>
              <a:rect r="r" b="b" t="t" l="l"/>
              <a:pathLst>
                <a:path h="382962" w="1865616">
                  <a:moveTo>
                    <a:pt x="0" y="0"/>
                  </a:moveTo>
                  <a:lnTo>
                    <a:pt x="1865616" y="0"/>
                  </a:lnTo>
                  <a:lnTo>
                    <a:pt x="1865616" y="382962"/>
                  </a:lnTo>
                  <a:lnTo>
                    <a:pt x="0" y="3829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04775"/>
              <a:ext cx="1865616" cy="4877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spc="125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Technical lessons</a:t>
              </a: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sz="2500" spc="125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Soft skill lessons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-5400000">
            <a:off x="-1295354" y="4157586"/>
            <a:ext cx="8229600" cy="1971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36"/>
              </a:lnSpc>
            </a:pPr>
            <a:r>
              <a:rPr lang="en-US" b="true" sz="10461" spc="313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CONTENT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98566" y="2536151"/>
            <a:ext cx="12690867" cy="5870225"/>
          </a:xfrm>
          <a:custGeom>
            <a:avLst/>
            <a:gdLst/>
            <a:ahLst/>
            <a:cxnLst/>
            <a:rect r="r" b="b" t="t" l="l"/>
            <a:pathLst>
              <a:path h="5870225" w="12690867">
                <a:moveTo>
                  <a:pt x="0" y="0"/>
                </a:moveTo>
                <a:lnTo>
                  <a:pt x="12690868" y="0"/>
                </a:lnTo>
                <a:lnTo>
                  <a:pt x="12690868" y="5870225"/>
                </a:lnTo>
                <a:lnTo>
                  <a:pt x="0" y="58702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99432" y="9175646"/>
            <a:ext cx="5888236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23: Add song to playlist dialog(dark mode)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2200" y="4750920"/>
            <a:ext cx="15663780" cy="3407400"/>
          </a:xfrm>
          <a:custGeom>
            <a:avLst/>
            <a:gdLst/>
            <a:ahLst/>
            <a:cxnLst/>
            <a:rect r="r" b="b" t="t" l="l"/>
            <a:pathLst>
              <a:path h="3407400" w="15663780">
                <a:moveTo>
                  <a:pt x="0" y="0"/>
                </a:moveTo>
                <a:lnTo>
                  <a:pt x="15663780" y="0"/>
                </a:lnTo>
                <a:lnTo>
                  <a:pt x="15663780" y="3407400"/>
                </a:lnTo>
                <a:lnTo>
                  <a:pt x="0" y="340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1" r="0" b="-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2200" y="0"/>
            <a:ext cx="2125440" cy="2101680"/>
          </a:xfrm>
          <a:custGeom>
            <a:avLst/>
            <a:gdLst/>
            <a:ahLst/>
            <a:cxnLst/>
            <a:rect r="r" b="b" t="t" l="l"/>
            <a:pathLst>
              <a:path h="2101680" w="2125440">
                <a:moveTo>
                  <a:pt x="0" y="0"/>
                </a:moveTo>
                <a:lnTo>
                  <a:pt x="2125440" y="0"/>
                </a:lnTo>
                <a:lnTo>
                  <a:pt x="2125440" y="2101680"/>
                </a:lnTo>
                <a:lnTo>
                  <a:pt x="0" y="21016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2" t="0" r="-11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80" y="8813880"/>
            <a:ext cx="1467720" cy="1440720"/>
          </a:xfrm>
          <a:custGeom>
            <a:avLst/>
            <a:gdLst/>
            <a:ahLst/>
            <a:cxnLst/>
            <a:rect r="r" b="b" t="t" l="l"/>
            <a:pathLst>
              <a:path h="1440720" w="1467720">
                <a:moveTo>
                  <a:pt x="0" y="0"/>
                </a:moveTo>
                <a:lnTo>
                  <a:pt x="1467720" y="0"/>
                </a:lnTo>
                <a:lnTo>
                  <a:pt x="1467720" y="1440720"/>
                </a:lnTo>
                <a:lnTo>
                  <a:pt x="0" y="144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8" t="0" r="-4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43600" y="5522580"/>
            <a:ext cx="13715460" cy="1864080"/>
            <a:chOff x="0" y="0"/>
            <a:chExt cx="18287280" cy="24854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87237" cy="2485390"/>
            </a:xfrm>
            <a:custGeom>
              <a:avLst/>
              <a:gdLst/>
              <a:ahLst/>
              <a:cxnLst/>
              <a:rect r="r" b="b" t="t" l="l"/>
              <a:pathLst>
                <a:path h="2485390" w="18287237">
                  <a:moveTo>
                    <a:pt x="0" y="0"/>
                  </a:moveTo>
                  <a:lnTo>
                    <a:pt x="18287237" y="0"/>
                  </a:lnTo>
                  <a:lnTo>
                    <a:pt x="18287237" y="2485390"/>
                  </a:lnTo>
                  <a:lnTo>
                    <a:pt x="0" y="24853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8287280" cy="2561640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9720"/>
                </a:lnSpc>
              </a:pPr>
              <a:r>
                <a:rPr lang="en-US" sz="900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5. Lessons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59320" y="702540"/>
            <a:ext cx="3968460" cy="2074680"/>
            <a:chOff x="0" y="0"/>
            <a:chExt cx="5291280" cy="2766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91328" cy="2766314"/>
            </a:xfrm>
            <a:custGeom>
              <a:avLst/>
              <a:gdLst/>
              <a:ahLst/>
              <a:cxnLst/>
              <a:rect r="r" b="b" t="t" l="l"/>
              <a:pathLst>
                <a:path h="2766314" w="5291328">
                  <a:moveTo>
                    <a:pt x="0" y="514731"/>
                  </a:moveTo>
                  <a:lnTo>
                    <a:pt x="514731" y="0"/>
                  </a:lnTo>
                  <a:lnTo>
                    <a:pt x="4776597" y="0"/>
                  </a:lnTo>
                  <a:lnTo>
                    <a:pt x="5291328" y="514731"/>
                  </a:lnTo>
                  <a:lnTo>
                    <a:pt x="5291328" y="2251583"/>
                  </a:lnTo>
                  <a:lnTo>
                    <a:pt x="4776597" y="2766314"/>
                  </a:lnTo>
                  <a:lnTo>
                    <a:pt x="514731" y="2766314"/>
                  </a:lnTo>
                  <a:lnTo>
                    <a:pt x="0" y="22515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778160" y="1057320"/>
            <a:ext cx="2731320" cy="1332720"/>
          </a:xfrm>
          <a:custGeom>
            <a:avLst/>
            <a:gdLst/>
            <a:ahLst/>
            <a:cxnLst/>
            <a:rect r="r" b="b" t="t" l="l"/>
            <a:pathLst>
              <a:path h="1332720" w="2731320">
                <a:moveTo>
                  <a:pt x="0" y="0"/>
                </a:moveTo>
                <a:lnTo>
                  <a:pt x="2731320" y="0"/>
                </a:lnTo>
                <a:lnTo>
                  <a:pt x="2731320" y="1332720"/>
                </a:lnTo>
                <a:lnTo>
                  <a:pt x="0" y="1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2" t="0" r="-362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31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599380"/>
            <a:ext cx="6845377" cy="90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93"/>
              </a:lnSpc>
              <a:spcBef>
                <a:spcPct val="0"/>
              </a:spcBef>
            </a:pPr>
            <a:r>
              <a:rPr lang="en-US" b="true" sz="4780">
                <a:solidFill>
                  <a:srgbClr val="FDFDFD"/>
                </a:solidFill>
                <a:latin typeface="Arial Bold"/>
                <a:ea typeface="Arial Bold"/>
                <a:cs typeface="Arial Bold"/>
                <a:sym typeface="Arial Bold"/>
              </a:rPr>
              <a:t>5.1. Technical lessons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37606" y="1986500"/>
            <a:ext cx="7096853" cy="136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b="true" sz="2782" spc="-55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Development workflow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b="true" sz="2382" spc="-47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382" spc="-4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development process of application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701324"/>
            <a:ext cx="6570954" cy="136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b="true" sz="2782" spc="-55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React &amp; Redux practices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b="true" sz="2382" spc="-47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382" spc="-4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state effectively, avoid overusing the global store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318602"/>
            <a:ext cx="6570954" cy="136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b="true" sz="2782" spc="-55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API Design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b="true" sz="2382" spc="-47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382" spc="-4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RESTful APIs with clear separation of routes, controllers, and 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313262"/>
            <a:ext cx="7096853" cy="136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b="true" sz="2782" spc="-55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API Integration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b="true" sz="2382" spc="-47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382" spc="-4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 API calls properly, manage loading, error, and empty states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32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599380"/>
            <a:ext cx="6845377" cy="90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93"/>
              </a:lnSpc>
              <a:spcBef>
                <a:spcPct val="0"/>
              </a:spcBef>
            </a:pPr>
            <a:r>
              <a:rPr lang="en-US" b="true" sz="4780">
                <a:solidFill>
                  <a:srgbClr val="FDFDFD"/>
                </a:solidFill>
                <a:latin typeface="Arial Bold"/>
                <a:ea typeface="Arial Bold"/>
                <a:cs typeface="Arial Bold"/>
                <a:sym typeface="Arial Bold"/>
              </a:rPr>
              <a:t>5.2. Soft skill lessons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37606" y="1986500"/>
            <a:ext cx="7096853" cy="944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b="true" sz="2782" spc="-55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Communication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sz="2382" spc="-4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Communicate clearly, proactively ask 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701324"/>
            <a:ext cx="6570954" cy="944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b="true" sz="2782" spc="-55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Email writing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sz="2382" spc="-4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Write proper and concise emails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318602"/>
            <a:ext cx="6570954" cy="136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b="true" sz="2782" spc="-55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Work etiquette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b="true" sz="2382" spc="-47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382" spc="-4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punctual, respect deadlines, and follow company rules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313262"/>
            <a:ext cx="7096853" cy="136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b="true" sz="2782" spc="-55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Teamwork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b="true" sz="2382" spc="-47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382" spc="-4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Collaborate effectively, support team members, share knowledge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33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2200" y="5079240"/>
            <a:ext cx="15663780" cy="3407400"/>
          </a:xfrm>
          <a:custGeom>
            <a:avLst/>
            <a:gdLst/>
            <a:ahLst/>
            <a:cxnLst/>
            <a:rect r="r" b="b" t="t" l="l"/>
            <a:pathLst>
              <a:path h="3407400" w="15663780">
                <a:moveTo>
                  <a:pt x="0" y="0"/>
                </a:moveTo>
                <a:lnTo>
                  <a:pt x="15663780" y="0"/>
                </a:lnTo>
                <a:lnTo>
                  <a:pt x="15663780" y="3407400"/>
                </a:lnTo>
                <a:lnTo>
                  <a:pt x="0" y="340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" r="0" b="-2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33600" y="3173640"/>
            <a:ext cx="13419900" cy="13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7500" spc="-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162200" y="0"/>
            <a:ext cx="2125440" cy="2101680"/>
          </a:xfrm>
          <a:custGeom>
            <a:avLst/>
            <a:gdLst/>
            <a:ahLst/>
            <a:cxnLst/>
            <a:rect r="r" b="b" t="t" l="l"/>
            <a:pathLst>
              <a:path h="2101680" w="2125440">
                <a:moveTo>
                  <a:pt x="0" y="0"/>
                </a:moveTo>
                <a:lnTo>
                  <a:pt x="2125440" y="0"/>
                </a:lnTo>
                <a:lnTo>
                  <a:pt x="2125440" y="2101680"/>
                </a:lnTo>
                <a:lnTo>
                  <a:pt x="0" y="2101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12" t="0" r="-1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980" y="8813880"/>
            <a:ext cx="1467720" cy="1440720"/>
          </a:xfrm>
          <a:custGeom>
            <a:avLst/>
            <a:gdLst/>
            <a:ahLst/>
            <a:cxnLst/>
            <a:rect r="r" b="b" t="t" l="l"/>
            <a:pathLst>
              <a:path h="1440720" w="1467720">
                <a:moveTo>
                  <a:pt x="0" y="0"/>
                </a:moveTo>
                <a:lnTo>
                  <a:pt x="1467720" y="0"/>
                </a:lnTo>
                <a:lnTo>
                  <a:pt x="1467720" y="1440720"/>
                </a:lnTo>
                <a:lnTo>
                  <a:pt x="0" y="14407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8" t="0" r="-4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99620" y="5560890"/>
            <a:ext cx="3076740" cy="15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sz="2700" spc="-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Vietnam:</a:t>
            </a:r>
          </a:p>
          <a:p>
            <a:pPr algn="l">
              <a:lnSpc>
                <a:spcPts val="3693"/>
              </a:lnSpc>
            </a:pPr>
            <a:r>
              <a:rPr lang="en-US" sz="2700" spc="-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North America:</a:t>
            </a:r>
          </a:p>
          <a:p>
            <a:pPr algn="l">
              <a:lnSpc>
                <a:spcPts val="3693"/>
              </a:lnSpc>
            </a:pPr>
            <a:r>
              <a:rPr lang="en-US" sz="2700" spc="-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Europe: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0720" y="5560890"/>
            <a:ext cx="4944060" cy="15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b="true" sz="2700" spc="-1">
                <a:solidFill>
                  <a:srgbClr val="3B3838"/>
                </a:solidFill>
                <a:latin typeface="Arial Bold"/>
                <a:ea typeface="Arial Bold"/>
                <a:cs typeface="Arial Bold"/>
                <a:sym typeface="Arial Bold"/>
              </a:rPr>
              <a:t>+84 28 3997 8000</a:t>
            </a:r>
          </a:p>
          <a:p>
            <a:pPr algn="l">
              <a:lnSpc>
                <a:spcPts val="3693"/>
              </a:lnSpc>
            </a:pPr>
            <a:r>
              <a:rPr lang="en-US" b="true" sz="2700" spc="-1">
                <a:solidFill>
                  <a:srgbClr val="3B3838"/>
                </a:solidFill>
                <a:latin typeface="Arial Bold"/>
                <a:ea typeface="Arial Bold"/>
                <a:cs typeface="Arial Bold"/>
                <a:sym typeface="Arial Bold"/>
              </a:rPr>
              <a:t>+1 844 224 4188</a:t>
            </a:r>
          </a:p>
          <a:p>
            <a:pPr algn="l">
              <a:lnSpc>
                <a:spcPts val="3693"/>
              </a:lnSpc>
            </a:pPr>
            <a:r>
              <a:rPr lang="en-US" b="true" sz="2700" spc="-1">
                <a:solidFill>
                  <a:srgbClr val="3B3838"/>
                </a:solidFill>
                <a:latin typeface="Arial Bold"/>
                <a:ea typeface="Arial Bold"/>
                <a:cs typeface="Arial Bold"/>
                <a:sym typeface="Arial Bold"/>
              </a:rPr>
              <a:t>+49 171 617 3356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80180" y="7246770"/>
            <a:ext cx="3105900" cy="6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sz="2700" spc="-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Email: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61160" y="7246770"/>
            <a:ext cx="4944060" cy="6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b="true" sz="2700" spc="-1">
                <a:solidFill>
                  <a:srgbClr val="3B3838"/>
                </a:solidFill>
                <a:latin typeface="Arial Bold"/>
                <a:ea typeface="Arial Bold"/>
                <a:cs typeface="Arial Bold"/>
                <a:sym typeface="Arial Bold"/>
              </a:rPr>
              <a:t>sales@tmasolutions.com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8660" y="5585730"/>
            <a:ext cx="3076740" cy="107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sz="2700" spc="-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Australia:</a:t>
            </a:r>
          </a:p>
          <a:p>
            <a:pPr algn="l">
              <a:lnSpc>
                <a:spcPts val="3693"/>
              </a:lnSpc>
            </a:pPr>
            <a:r>
              <a:rPr lang="en-US" sz="2700" spc="-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Japan: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96860" y="5585730"/>
            <a:ext cx="4944060" cy="107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b="true" sz="2700" spc="-1">
                <a:solidFill>
                  <a:srgbClr val="3B3838"/>
                </a:solidFill>
                <a:latin typeface="Arial Bold"/>
                <a:ea typeface="Arial Bold"/>
                <a:cs typeface="Arial Bold"/>
                <a:sym typeface="Arial Bold"/>
              </a:rPr>
              <a:t>+61 478 407 408</a:t>
            </a:r>
          </a:p>
          <a:p>
            <a:pPr algn="l">
              <a:lnSpc>
                <a:spcPts val="3693"/>
              </a:lnSpc>
            </a:pPr>
            <a:r>
              <a:rPr lang="en-US" b="true" sz="2700" spc="-1">
                <a:solidFill>
                  <a:srgbClr val="3B3838"/>
                </a:solidFill>
                <a:latin typeface="Arial Bold"/>
                <a:ea typeface="Arial Bold"/>
                <a:cs typeface="Arial Bold"/>
                <a:sym typeface="Arial Bold"/>
              </a:rPr>
              <a:t>+81 364 324 994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8660" y="7246770"/>
            <a:ext cx="1539900" cy="6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sz="2700" spc="-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Website: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96860" y="7246770"/>
            <a:ext cx="4944060" cy="6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3"/>
              </a:lnSpc>
            </a:pPr>
            <a:r>
              <a:rPr lang="en-US" b="true" sz="2700" spc="-1">
                <a:solidFill>
                  <a:srgbClr val="3B3838"/>
                </a:solidFill>
                <a:latin typeface="Arial Bold"/>
                <a:ea typeface="Arial Bold"/>
                <a:cs typeface="Arial Bold"/>
                <a:sym typeface="Arial Bold"/>
              </a:rPr>
              <a:t>www.tmasolutions.com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159320" y="702540"/>
            <a:ext cx="3968460" cy="2074680"/>
            <a:chOff x="0" y="0"/>
            <a:chExt cx="5291280" cy="27662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91328" cy="2766314"/>
            </a:xfrm>
            <a:custGeom>
              <a:avLst/>
              <a:gdLst/>
              <a:ahLst/>
              <a:cxnLst/>
              <a:rect r="r" b="b" t="t" l="l"/>
              <a:pathLst>
                <a:path h="2766314" w="5291328">
                  <a:moveTo>
                    <a:pt x="0" y="514731"/>
                  </a:moveTo>
                  <a:lnTo>
                    <a:pt x="514731" y="0"/>
                  </a:lnTo>
                  <a:lnTo>
                    <a:pt x="4776597" y="0"/>
                  </a:lnTo>
                  <a:lnTo>
                    <a:pt x="5291328" y="514731"/>
                  </a:lnTo>
                  <a:lnTo>
                    <a:pt x="5291328" y="2251583"/>
                  </a:lnTo>
                  <a:lnTo>
                    <a:pt x="4776597" y="2766314"/>
                  </a:lnTo>
                  <a:lnTo>
                    <a:pt x="514731" y="2766314"/>
                  </a:lnTo>
                  <a:lnTo>
                    <a:pt x="0" y="22515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778160" y="1057320"/>
            <a:ext cx="2731320" cy="1332720"/>
          </a:xfrm>
          <a:custGeom>
            <a:avLst/>
            <a:gdLst/>
            <a:ahLst/>
            <a:cxnLst/>
            <a:rect r="r" b="b" t="t" l="l"/>
            <a:pathLst>
              <a:path h="1332720" w="2731320">
                <a:moveTo>
                  <a:pt x="0" y="0"/>
                </a:moveTo>
                <a:lnTo>
                  <a:pt x="2731320" y="0"/>
                </a:lnTo>
                <a:lnTo>
                  <a:pt x="2731320" y="1332720"/>
                </a:lnTo>
                <a:lnTo>
                  <a:pt x="0" y="1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62" t="0" r="-362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2200" y="4750920"/>
            <a:ext cx="15663780" cy="3407400"/>
          </a:xfrm>
          <a:custGeom>
            <a:avLst/>
            <a:gdLst/>
            <a:ahLst/>
            <a:cxnLst/>
            <a:rect r="r" b="b" t="t" l="l"/>
            <a:pathLst>
              <a:path h="3407400" w="15663780">
                <a:moveTo>
                  <a:pt x="0" y="0"/>
                </a:moveTo>
                <a:lnTo>
                  <a:pt x="15663780" y="0"/>
                </a:lnTo>
                <a:lnTo>
                  <a:pt x="15663780" y="3407400"/>
                </a:lnTo>
                <a:lnTo>
                  <a:pt x="0" y="340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1" r="0" b="-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2200" y="0"/>
            <a:ext cx="2125440" cy="2101680"/>
          </a:xfrm>
          <a:custGeom>
            <a:avLst/>
            <a:gdLst/>
            <a:ahLst/>
            <a:cxnLst/>
            <a:rect r="r" b="b" t="t" l="l"/>
            <a:pathLst>
              <a:path h="2101680" w="2125440">
                <a:moveTo>
                  <a:pt x="0" y="0"/>
                </a:moveTo>
                <a:lnTo>
                  <a:pt x="2125440" y="0"/>
                </a:lnTo>
                <a:lnTo>
                  <a:pt x="2125440" y="2101680"/>
                </a:lnTo>
                <a:lnTo>
                  <a:pt x="0" y="21016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2" t="0" r="-11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80" y="8813880"/>
            <a:ext cx="1467720" cy="1440720"/>
          </a:xfrm>
          <a:custGeom>
            <a:avLst/>
            <a:gdLst/>
            <a:ahLst/>
            <a:cxnLst/>
            <a:rect r="r" b="b" t="t" l="l"/>
            <a:pathLst>
              <a:path h="1440720" w="1467720">
                <a:moveTo>
                  <a:pt x="0" y="0"/>
                </a:moveTo>
                <a:lnTo>
                  <a:pt x="1467720" y="0"/>
                </a:lnTo>
                <a:lnTo>
                  <a:pt x="1467720" y="1440720"/>
                </a:lnTo>
                <a:lnTo>
                  <a:pt x="0" y="144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8" t="0" r="-4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43600" y="5522580"/>
            <a:ext cx="13715460" cy="1864080"/>
            <a:chOff x="0" y="0"/>
            <a:chExt cx="18287280" cy="24854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87237" cy="2485390"/>
            </a:xfrm>
            <a:custGeom>
              <a:avLst/>
              <a:gdLst/>
              <a:ahLst/>
              <a:cxnLst/>
              <a:rect r="r" b="b" t="t" l="l"/>
              <a:pathLst>
                <a:path h="2485390" w="18287237">
                  <a:moveTo>
                    <a:pt x="0" y="0"/>
                  </a:moveTo>
                  <a:lnTo>
                    <a:pt x="18287237" y="0"/>
                  </a:lnTo>
                  <a:lnTo>
                    <a:pt x="18287237" y="2485390"/>
                  </a:lnTo>
                  <a:lnTo>
                    <a:pt x="0" y="24853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8287280" cy="2561640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9720"/>
                </a:lnSpc>
              </a:pPr>
              <a:r>
                <a:rPr lang="en-US" sz="900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1. Requirements scope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59320" y="702540"/>
            <a:ext cx="3968460" cy="2074680"/>
            <a:chOff x="0" y="0"/>
            <a:chExt cx="5291280" cy="2766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91328" cy="2766314"/>
            </a:xfrm>
            <a:custGeom>
              <a:avLst/>
              <a:gdLst/>
              <a:ahLst/>
              <a:cxnLst/>
              <a:rect r="r" b="b" t="t" l="l"/>
              <a:pathLst>
                <a:path h="2766314" w="5291328">
                  <a:moveTo>
                    <a:pt x="0" y="514731"/>
                  </a:moveTo>
                  <a:lnTo>
                    <a:pt x="514731" y="0"/>
                  </a:lnTo>
                  <a:lnTo>
                    <a:pt x="4776597" y="0"/>
                  </a:lnTo>
                  <a:lnTo>
                    <a:pt x="5291328" y="514731"/>
                  </a:lnTo>
                  <a:lnTo>
                    <a:pt x="5291328" y="2251583"/>
                  </a:lnTo>
                  <a:lnTo>
                    <a:pt x="4776597" y="2766314"/>
                  </a:lnTo>
                  <a:lnTo>
                    <a:pt x="514731" y="2766314"/>
                  </a:lnTo>
                  <a:lnTo>
                    <a:pt x="0" y="22515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778160" y="1057320"/>
            <a:ext cx="2731320" cy="1332720"/>
          </a:xfrm>
          <a:custGeom>
            <a:avLst/>
            <a:gdLst/>
            <a:ahLst/>
            <a:cxnLst/>
            <a:rect r="r" b="b" t="t" l="l"/>
            <a:pathLst>
              <a:path h="1332720" w="2731320">
                <a:moveTo>
                  <a:pt x="0" y="0"/>
                </a:moveTo>
                <a:lnTo>
                  <a:pt x="2731320" y="0"/>
                </a:lnTo>
                <a:lnTo>
                  <a:pt x="2731320" y="1332720"/>
                </a:lnTo>
                <a:lnTo>
                  <a:pt x="0" y="1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2" t="0" r="-362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3118" y="4599380"/>
            <a:ext cx="6686538" cy="90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93"/>
              </a:lnSpc>
              <a:spcBef>
                <a:spcPct val="0"/>
              </a:spcBef>
            </a:pPr>
            <a:r>
              <a:rPr lang="en-US" b="true" sz="4780">
                <a:solidFill>
                  <a:srgbClr val="FDFDFD"/>
                </a:solidFill>
                <a:latin typeface="Arial Bold"/>
                <a:ea typeface="Arial Bold"/>
                <a:cs typeface="Arial Bold"/>
                <a:sym typeface="Arial Bold"/>
              </a:rPr>
              <a:t>1. Requirements scope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137606" y="1986500"/>
            <a:ext cx="7096853" cy="91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b="true" sz="2582" spc="-51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Song management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sz="2382" spc="-47" strike="noStrike" u="none">
                <a:solidFill>
                  <a:srgbClr val="00A3FF"/>
                </a:solidFill>
                <a:latin typeface="Arial"/>
                <a:ea typeface="Arial"/>
                <a:cs typeface="Arial"/>
                <a:sym typeface="Arial"/>
              </a:rPr>
              <a:t> View, search, paginate, add, edit, delete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701324"/>
            <a:ext cx="6570954" cy="91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b="true" sz="2582" spc="-51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Playlist management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b="true" sz="2382" spc="-47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382" spc="-47" strike="noStrike" u="none">
                <a:solidFill>
                  <a:srgbClr val="00A3FF"/>
                </a:solidFill>
                <a:latin typeface="Arial"/>
                <a:ea typeface="Arial"/>
                <a:cs typeface="Arial"/>
                <a:sym typeface="Arial"/>
              </a:rPr>
              <a:t>Create playlists, add songs to playlists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318602"/>
            <a:ext cx="6570954" cy="13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b="true" sz="2582" spc="-51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Music player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sz="2382" spc="-47" strike="noStrike" u="none">
                <a:solidFill>
                  <a:srgbClr val="00A3FF"/>
                </a:solidFill>
                <a:latin typeface="Arial"/>
                <a:ea typeface="Arial"/>
                <a:cs typeface="Arial"/>
                <a:sym typeface="Arial"/>
              </a:rPr>
              <a:t> Play/pause, play from list, next/previous, play repeat/shuffle, volume control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313262"/>
            <a:ext cx="7096853" cy="91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b="true" sz="2582" spc="-51" strike="noStrike" u="none">
                <a:solidFill>
                  <a:srgbClr val="00A3FF"/>
                </a:solidFill>
                <a:latin typeface="Arial Bold"/>
                <a:ea typeface="Arial Bold"/>
                <a:cs typeface="Arial Bold"/>
                <a:sym typeface="Arial Bold"/>
              </a:rPr>
              <a:t>Wishlist management</a:t>
            </a:r>
          </a:p>
          <a:p>
            <a:pPr algn="l" marL="514352" indent="-257176" lvl="1">
              <a:lnSpc>
                <a:spcPts val="3335"/>
              </a:lnSpc>
              <a:buFont typeface="Arial"/>
              <a:buChar char="•"/>
            </a:pPr>
            <a:r>
              <a:rPr lang="en-US" sz="2382" spc="-47" strike="noStrike" u="none">
                <a:solidFill>
                  <a:srgbClr val="00A3FF"/>
                </a:solidFill>
                <a:latin typeface="Arial"/>
                <a:ea typeface="Arial"/>
                <a:cs typeface="Arial"/>
                <a:sym typeface="Arial"/>
              </a:rPr>
              <a:t> Add songs to wishlist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2200" y="4750920"/>
            <a:ext cx="15663780" cy="3407400"/>
          </a:xfrm>
          <a:custGeom>
            <a:avLst/>
            <a:gdLst/>
            <a:ahLst/>
            <a:cxnLst/>
            <a:rect r="r" b="b" t="t" l="l"/>
            <a:pathLst>
              <a:path h="3407400" w="15663780">
                <a:moveTo>
                  <a:pt x="0" y="0"/>
                </a:moveTo>
                <a:lnTo>
                  <a:pt x="15663780" y="0"/>
                </a:lnTo>
                <a:lnTo>
                  <a:pt x="15663780" y="3407400"/>
                </a:lnTo>
                <a:lnTo>
                  <a:pt x="0" y="340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1" r="0" b="-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62200" y="0"/>
            <a:ext cx="2125440" cy="2101680"/>
          </a:xfrm>
          <a:custGeom>
            <a:avLst/>
            <a:gdLst/>
            <a:ahLst/>
            <a:cxnLst/>
            <a:rect r="r" b="b" t="t" l="l"/>
            <a:pathLst>
              <a:path h="2101680" w="2125440">
                <a:moveTo>
                  <a:pt x="0" y="0"/>
                </a:moveTo>
                <a:lnTo>
                  <a:pt x="2125440" y="0"/>
                </a:lnTo>
                <a:lnTo>
                  <a:pt x="2125440" y="2101680"/>
                </a:lnTo>
                <a:lnTo>
                  <a:pt x="0" y="21016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12" t="0" r="-11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80" y="8813880"/>
            <a:ext cx="1467720" cy="1440720"/>
          </a:xfrm>
          <a:custGeom>
            <a:avLst/>
            <a:gdLst/>
            <a:ahLst/>
            <a:cxnLst/>
            <a:rect r="r" b="b" t="t" l="l"/>
            <a:pathLst>
              <a:path h="1440720" w="1467720">
                <a:moveTo>
                  <a:pt x="0" y="0"/>
                </a:moveTo>
                <a:lnTo>
                  <a:pt x="1467720" y="0"/>
                </a:lnTo>
                <a:lnTo>
                  <a:pt x="1467720" y="1440720"/>
                </a:lnTo>
                <a:lnTo>
                  <a:pt x="0" y="1440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8" t="0" r="-4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43600" y="5522580"/>
            <a:ext cx="13715460" cy="1864080"/>
            <a:chOff x="0" y="0"/>
            <a:chExt cx="18287280" cy="24854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287237" cy="2485390"/>
            </a:xfrm>
            <a:custGeom>
              <a:avLst/>
              <a:gdLst/>
              <a:ahLst/>
              <a:cxnLst/>
              <a:rect r="r" b="b" t="t" l="l"/>
              <a:pathLst>
                <a:path h="2485390" w="18287237">
                  <a:moveTo>
                    <a:pt x="0" y="0"/>
                  </a:moveTo>
                  <a:lnTo>
                    <a:pt x="18287237" y="0"/>
                  </a:lnTo>
                  <a:lnTo>
                    <a:pt x="18287237" y="2485390"/>
                  </a:lnTo>
                  <a:lnTo>
                    <a:pt x="0" y="24853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8287280" cy="2561640"/>
            </a:xfrm>
            <a:prstGeom prst="rect">
              <a:avLst/>
            </a:prstGeom>
          </p:spPr>
          <p:txBody>
            <a:bodyPr anchor="b" rtlCol="false" tIns="50800" lIns="50800" bIns="50800" rIns="50800"/>
            <a:lstStyle/>
            <a:p>
              <a:pPr algn="ctr">
                <a:lnSpc>
                  <a:spcPts val="9720"/>
                </a:lnSpc>
              </a:pPr>
              <a:r>
                <a:rPr lang="en-US" sz="900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2. Technology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59320" y="702540"/>
            <a:ext cx="3968460" cy="2074680"/>
            <a:chOff x="0" y="0"/>
            <a:chExt cx="5291280" cy="2766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91328" cy="2766314"/>
            </a:xfrm>
            <a:custGeom>
              <a:avLst/>
              <a:gdLst/>
              <a:ahLst/>
              <a:cxnLst/>
              <a:rect r="r" b="b" t="t" l="l"/>
              <a:pathLst>
                <a:path h="2766314" w="5291328">
                  <a:moveTo>
                    <a:pt x="0" y="514731"/>
                  </a:moveTo>
                  <a:lnTo>
                    <a:pt x="514731" y="0"/>
                  </a:lnTo>
                  <a:lnTo>
                    <a:pt x="4776597" y="0"/>
                  </a:lnTo>
                  <a:lnTo>
                    <a:pt x="5291328" y="514731"/>
                  </a:lnTo>
                  <a:lnTo>
                    <a:pt x="5291328" y="2251583"/>
                  </a:lnTo>
                  <a:lnTo>
                    <a:pt x="4776597" y="2766314"/>
                  </a:lnTo>
                  <a:lnTo>
                    <a:pt x="514731" y="2766314"/>
                  </a:lnTo>
                  <a:lnTo>
                    <a:pt x="0" y="225158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778160" y="1057320"/>
            <a:ext cx="2731320" cy="1332720"/>
          </a:xfrm>
          <a:custGeom>
            <a:avLst/>
            <a:gdLst/>
            <a:ahLst/>
            <a:cxnLst/>
            <a:rect r="r" b="b" t="t" l="l"/>
            <a:pathLst>
              <a:path h="1332720" w="2731320">
                <a:moveTo>
                  <a:pt x="0" y="0"/>
                </a:moveTo>
                <a:lnTo>
                  <a:pt x="2731320" y="0"/>
                </a:lnTo>
                <a:lnTo>
                  <a:pt x="2731320" y="1332720"/>
                </a:lnTo>
                <a:lnTo>
                  <a:pt x="0" y="13327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2" t="0" r="-362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7120" y="754920"/>
            <a:ext cx="15772860" cy="1290060"/>
            <a:chOff x="0" y="0"/>
            <a:chExt cx="21030480" cy="1720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0437" cy="1720088"/>
            </a:xfrm>
            <a:custGeom>
              <a:avLst/>
              <a:gdLst/>
              <a:ahLst/>
              <a:cxnLst/>
              <a:rect r="r" b="b" t="t" l="l"/>
              <a:pathLst>
                <a:path h="1720088" w="21030437">
                  <a:moveTo>
                    <a:pt x="0" y="0"/>
                  </a:moveTo>
                  <a:lnTo>
                    <a:pt x="21030437" y="0"/>
                  </a:lnTo>
                  <a:lnTo>
                    <a:pt x="21030437" y="1720088"/>
                  </a:lnTo>
                  <a:lnTo>
                    <a:pt x="0" y="1720088"/>
                  </a:ln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30480" cy="1758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76"/>
                </a:lnSpc>
              </a:pPr>
              <a:r>
                <a:rPr lang="en-US" sz="4700" spc="-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2.1. </a:t>
              </a:r>
              <a:r>
                <a:rPr lang="en-US" sz="4700" spc="-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Tech stack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00A3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797" y="2656533"/>
            <a:ext cx="4365206" cy="6555060"/>
          </a:xfrm>
          <a:custGeom>
            <a:avLst/>
            <a:gdLst/>
            <a:ahLst/>
            <a:cxnLst/>
            <a:rect r="r" b="b" t="t" l="l"/>
            <a:pathLst>
              <a:path h="6555060" w="4365206">
                <a:moveTo>
                  <a:pt x="0" y="0"/>
                </a:moveTo>
                <a:lnTo>
                  <a:pt x="4365206" y="0"/>
                </a:lnTo>
                <a:lnTo>
                  <a:pt x="4365206" y="6555060"/>
                </a:lnTo>
                <a:lnTo>
                  <a:pt x="0" y="655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2622" y="2656533"/>
            <a:ext cx="4374885" cy="6555060"/>
          </a:xfrm>
          <a:custGeom>
            <a:avLst/>
            <a:gdLst/>
            <a:ahLst/>
            <a:cxnLst/>
            <a:rect r="r" b="b" t="t" l="l"/>
            <a:pathLst>
              <a:path h="6555060" w="4374885">
                <a:moveTo>
                  <a:pt x="0" y="0"/>
                </a:moveTo>
                <a:lnTo>
                  <a:pt x="4374885" y="0"/>
                </a:lnTo>
                <a:lnTo>
                  <a:pt x="4374885" y="6555060"/>
                </a:lnTo>
                <a:lnTo>
                  <a:pt x="0" y="6555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85573" y="9289988"/>
            <a:ext cx="4281934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Picture 1: Frontend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7839" y="9289988"/>
            <a:ext cx="4260949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Picture 2: Backend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90298" y="2701327"/>
            <a:ext cx="9049354" cy="5539872"/>
          </a:xfrm>
          <a:custGeom>
            <a:avLst/>
            <a:gdLst/>
            <a:ahLst/>
            <a:cxnLst/>
            <a:rect r="r" b="b" t="t" l="l"/>
            <a:pathLst>
              <a:path h="5539872" w="9049354">
                <a:moveTo>
                  <a:pt x="0" y="0"/>
                </a:moveTo>
                <a:lnTo>
                  <a:pt x="9049354" y="0"/>
                </a:lnTo>
                <a:lnTo>
                  <a:pt x="9049354" y="5539872"/>
                </a:lnTo>
                <a:lnTo>
                  <a:pt x="0" y="5539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2.2. Folder structure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01470" y="9174649"/>
            <a:ext cx="4285059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3: Backend folder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264">
            <a:off x="1247589" y="9823410"/>
            <a:ext cx="15793002" cy="0"/>
          </a:xfrm>
          <a:prstGeom prst="line">
            <a:avLst/>
          </a:prstGeom>
          <a:ln cap="rnd" w="9525">
            <a:solidFill>
              <a:srgbClr val="00A3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884520" y="-435240"/>
            <a:ext cx="1637820" cy="3406320"/>
            <a:chOff x="0" y="0"/>
            <a:chExt cx="2183760" cy="45417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3765" cy="4541774"/>
            </a:xfrm>
            <a:custGeom>
              <a:avLst/>
              <a:gdLst/>
              <a:ahLst/>
              <a:cxnLst/>
              <a:rect r="r" b="b" t="t" l="l"/>
              <a:pathLst>
                <a:path h="4541774" w="2183765">
                  <a:moveTo>
                    <a:pt x="363982" y="0"/>
                  </a:moveTo>
                  <a:lnTo>
                    <a:pt x="1819783" y="0"/>
                  </a:lnTo>
                  <a:cubicBezTo>
                    <a:pt x="2020824" y="0"/>
                    <a:pt x="2183765" y="162941"/>
                    <a:pt x="2183765" y="363982"/>
                  </a:cubicBezTo>
                  <a:lnTo>
                    <a:pt x="2183765" y="4541774"/>
                  </a:lnTo>
                  <a:lnTo>
                    <a:pt x="0" y="4541774"/>
                  </a:lnTo>
                  <a:lnTo>
                    <a:pt x="0" y="363982"/>
                  </a:lnTo>
                  <a:cubicBezTo>
                    <a:pt x="0" y="162941"/>
                    <a:pt x="162941" y="0"/>
                    <a:pt x="3639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4880" y="723060"/>
            <a:ext cx="2231280" cy="1088640"/>
          </a:xfrm>
          <a:custGeom>
            <a:avLst/>
            <a:gdLst/>
            <a:ahLst/>
            <a:cxnLst/>
            <a:rect r="r" b="b" t="t" l="l"/>
            <a:pathLst>
              <a:path h="1088640" w="2231280">
                <a:moveTo>
                  <a:pt x="0" y="0"/>
                </a:moveTo>
                <a:lnTo>
                  <a:pt x="2231280" y="0"/>
                </a:lnTo>
                <a:lnTo>
                  <a:pt x="2231280" y="1088640"/>
                </a:lnTo>
                <a:lnTo>
                  <a:pt x="0" y="1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2" t="0" r="-6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2743200"/>
            <a:ext cx="5044680" cy="7543260"/>
          </a:xfrm>
          <a:custGeom>
            <a:avLst/>
            <a:gdLst/>
            <a:ahLst/>
            <a:cxnLst/>
            <a:rect r="r" b="b" t="t" l="l"/>
            <a:pathLst>
              <a:path h="7543260" w="5044680">
                <a:moveTo>
                  <a:pt x="0" y="0"/>
                </a:moveTo>
                <a:lnTo>
                  <a:pt x="5044680" y="0"/>
                </a:lnTo>
                <a:lnTo>
                  <a:pt x="5044680" y="7543260"/>
                </a:lnTo>
                <a:lnTo>
                  <a:pt x="0" y="7543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0" r="-12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29380" y="2369520"/>
            <a:ext cx="4679640" cy="2037960"/>
          </a:xfrm>
          <a:custGeom>
            <a:avLst/>
            <a:gdLst/>
            <a:ahLst/>
            <a:cxnLst/>
            <a:rect r="r" b="b" t="t" l="l"/>
            <a:pathLst>
              <a:path h="2037960" w="4679640">
                <a:moveTo>
                  <a:pt x="0" y="0"/>
                </a:moveTo>
                <a:lnTo>
                  <a:pt x="4679640" y="0"/>
                </a:lnTo>
                <a:lnTo>
                  <a:pt x="4679640" y="2037960"/>
                </a:lnTo>
                <a:lnTo>
                  <a:pt x="0" y="203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05" r="0" b="-40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49120" y="9534780"/>
            <a:ext cx="541620" cy="547020"/>
            <a:chOff x="0" y="0"/>
            <a:chExt cx="722160" cy="7293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2122" cy="729361"/>
            </a:xfrm>
            <a:custGeom>
              <a:avLst/>
              <a:gdLst/>
              <a:ahLst/>
              <a:cxnLst/>
              <a:rect r="r" b="b" t="t" l="l"/>
              <a:pathLst>
                <a:path h="729361" w="722122">
                  <a:moveTo>
                    <a:pt x="0" y="364617"/>
                  </a:moveTo>
                  <a:cubicBezTo>
                    <a:pt x="0" y="163322"/>
                    <a:pt x="161671" y="0"/>
                    <a:pt x="361061" y="0"/>
                  </a:cubicBezTo>
                  <a:cubicBezTo>
                    <a:pt x="560451" y="0"/>
                    <a:pt x="722122" y="163322"/>
                    <a:pt x="722122" y="364617"/>
                  </a:cubicBezTo>
                  <a:cubicBezTo>
                    <a:pt x="722122" y="565912"/>
                    <a:pt x="560451" y="729361"/>
                    <a:pt x="361061" y="729361"/>
                  </a:cubicBezTo>
                  <a:cubicBezTo>
                    <a:pt x="161671" y="729361"/>
                    <a:pt x="0" y="566039"/>
                    <a:pt x="0" y="36461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2160" cy="767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 spc="-1">
                  <a:solidFill>
                    <a:srgbClr val="00A3F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39991" y="2528772"/>
            <a:ext cx="8407117" cy="5884982"/>
          </a:xfrm>
          <a:custGeom>
            <a:avLst/>
            <a:gdLst/>
            <a:ahLst/>
            <a:cxnLst/>
            <a:rect r="r" b="b" t="t" l="l"/>
            <a:pathLst>
              <a:path h="5884982" w="8407117">
                <a:moveTo>
                  <a:pt x="0" y="0"/>
                </a:moveTo>
                <a:lnTo>
                  <a:pt x="8407118" y="0"/>
                </a:lnTo>
                <a:lnTo>
                  <a:pt x="8407118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3840" y="871530"/>
            <a:ext cx="111994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sz="4699" spc="-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2.2. Folder 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04815" y="9175754"/>
            <a:ext cx="4277469" cy="40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Picture 4: Frontend folder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DAGskrm8YiA</dc:identifier>
  <dcterms:modified xsi:type="dcterms:W3CDTF">2011-08-01T06:04:30Z</dcterms:modified>
  <cp:revision>1</cp:revision>
  <dc:title>TMA Tech Group-Slide_music-manager_v1</dc:title>
</cp:coreProperties>
</file>